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 id="2147483690" r:id="rId2"/>
  </p:sldMasterIdLst>
  <p:notesMasterIdLst>
    <p:notesMasterId r:id="rId19"/>
  </p:notesMasterIdLst>
  <p:handoutMasterIdLst>
    <p:handoutMasterId r:id="rId20"/>
  </p:handoutMasterIdLst>
  <p:sldIdLst>
    <p:sldId id="269" r:id="rId3"/>
    <p:sldId id="257" r:id="rId4"/>
    <p:sldId id="258" r:id="rId5"/>
    <p:sldId id="259" r:id="rId6"/>
    <p:sldId id="260" r:id="rId7"/>
    <p:sldId id="261" r:id="rId8"/>
    <p:sldId id="262" r:id="rId9"/>
    <p:sldId id="263" r:id="rId10"/>
    <p:sldId id="264" r:id="rId11"/>
    <p:sldId id="265" r:id="rId12"/>
    <p:sldId id="266" r:id="rId13"/>
    <p:sldId id="267" r:id="rId14"/>
    <p:sldId id="268" r:id="rId15"/>
    <p:sldId id="340" r:id="rId16"/>
    <p:sldId id="341" r:id="rId17"/>
    <p:sldId id="342" r:id="rId18"/>
  </p:sldIdLst>
  <p:sldSz cx="9144000" cy="6858000" type="screen4x3"/>
  <p:notesSz cx="7102475" cy="1023302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293" autoAdjust="0"/>
    <p:restoredTop sz="96086" autoAdjust="0"/>
  </p:normalViewPr>
  <p:slideViewPr>
    <p:cSldViewPr>
      <p:cViewPr varScale="1">
        <p:scale>
          <a:sx n="102" d="100"/>
          <a:sy n="102" d="100"/>
        </p:scale>
        <p:origin x="1212" y="96"/>
      </p:cViewPr>
      <p:guideLst>
        <p:guide orient="horz" pos="2160"/>
        <p:guide pos="2880"/>
      </p:guideLst>
    </p:cSldViewPr>
  </p:slideViewPr>
  <p:notesTextViewPr>
    <p:cViewPr>
      <p:scale>
        <a:sx n="100" d="100"/>
        <a:sy n="100" d="100"/>
      </p:scale>
      <p:origin x="0" y="0"/>
    </p:cViewPr>
  </p:notesTextViewPr>
  <p:sorterViewPr>
    <p:cViewPr>
      <p:scale>
        <a:sx n="120" d="100"/>
        <a:sy n="120" d="100"/>
      </p:scale>
      <p:origin x="0" y="0"/>
    </p:cViewPr>
  </p:sorterViewPr>
  <p:notesViewPr>
    <p:cSldViewPr>
      <p:cViewPr varScale="1">
        <p:scale>
          <a:sx n="70" d="100"/>
          <a:sy n="70" d="100"/>
        </p:scale>
        <p:origin x="3348" y="6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3" Type="http://schemas.openxmlformats.org/officeDocument/2006/relationships/slide" Target="slides/slide1.xml"/><Relationship Id="rId21" Type="http://schemas.openxmlformats.org/officeDocument/2006/relationships/presProps" Target="pres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theme" Target="theme/theme1.xml"/><Relationship Id="rId10" Type="http://schemas.openxmlformats.org/officeDocument/2006/relationships/slide" Target="slides/slide8.xml"/><Relationship Id="rId19" Type="http://schemas.openxmlformats.org/officeDocument/2006/relationships/notesMaster" Target="notesMasters/notes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C459B14A-7525-490C-9ECD-1A86D3221892}"/>
              </a:ext>
            </a:extLst>
          </p:cNvPr>
          <p:cNvSpPr>
            <a:spLocks noGrp="1"/>
          </p:cNvSpPr>
          <p:nvPr>
            <p:ph type="hdr" sz="quarter"/>
          </p:nvPr>
        </p:nvSpPr>
        <p:spPr>
          <a:xfrm>
            <a:off x="0" y="1"/>
            <a:ext cx="3077739" cy="513428"/>
          </a:xfrm>
          <a:prstGeom prst="rect">
            <a:avLst/>
          </a:prstGeom>
        </p:spPr>
        <p:txBody>
          <a:bodyPr vert="horz" lIns="99044" tIns="49523" rIns="99044" bIns="49523" rtlCol="0"/>
          <a:lstStyle>
            <a:lvl1pPr algn="l">
              <a:defRPr sz="1400"/>
            </a:lvl1pPr>
          </a:lstStyle>
          <a:p>
            <a:endParaRPr lang="en-US" sz="1000">
              <a:latin typeface="Arial" panose="020B0604020202020204" pitchFamily="34" charset="0"/>
              <a:cs typeface="Arial" panose="020B0604020202020204" pitchFamily="34" charset="0"/>
            </a:endParaRPr>
          </a:p>
        </p:txBody>
      </p:sp>
      <p:sp>
        <p:nvSpPr>
          <p:cNvPr id="3" name="Date Placeholder 2">
            <a:extLst>
              <a:ext uri="{FF2B5EF4-FFF2-40B4-BE49-F238E27FC236}">
                <a16:creationId xmlns:a16="http://schemas.microsoft.com/office/drawing/2014/main" id="{CD9C75D4-461B-46D5-A62E-9E78D85B4AEE}"/>
              </a:ext>
            </a:extLst>
          </p:cNvPr>
          <p:cNvSpPr>
            <a:spLocks noGrp="1"/>
          </p:cNvSpPr>
          <p:nvPr>
            <p:ph type="dt" sz="quarter" idx="1"/>
          </p:nvPr>
        </p:nvSpPr>
        <p:spPr>
          <a:xfrm>
            <a:off x="4023093" y="1"/>
            <a:ext cx="3077739" cy="513428"/>
          </a:xfrm>
          <a:prstGeom prst="rect">
            <a:avLst/>
          </a:prstGeom>
        </p:spPr>
        <p:txBody>
          <a:bodyPr vert="horz" lIns="99044" tIns="49523" rIns="99044" bIns="49523" rtlCol="0"/>
          <a:lstStyle>
            <a:lvl1pPr algn="r">
              <a:defRPr sz="1400"/>
            </a:lvl1pPr>
          </a:lstStyle>
          <a:p>
            <a:r>
              <a:rPr lang="en-US" sz="1000">
                <a:latin typeface="Arial" panose="020B0604020202020204" pitchFamily="34" charset="0"/>
                <a:cs typeface="Arial" panose="020B0604020202020204" pitchFamily="34" charset="0"/>
              </a:rPr>
              <a:t>12/24/2023 pm</a:t>
            </a:r>
          </a:p>
        </p:txBody>
      </p:sp>
      <p:sp>
        <p:nvSpPr>
          <p:cNvPr id="4" name="Footer Placeholder 3">
            <a:extLst>
              <a:ext uri="{FF2B5EF4-FFF2-40B4-BE49-F238E27FC236}">
                <a16:creationId xmlns:a16="http://schemas.microsoft.com/office/drawing/2014/main" id="{E9EA3F90-67A9-4A82-BA6E-FE09D79E1614}"/>
              </a:ext>
            </a:extLst>
          </p:cNvPr>
          <p:cNvSpPr>
            <a:spLocks noGrp="1"/>
          </p:cNvSpPr>
          <p:nvPr>
            <p:ph type="ftr" sz="quarter" idx="2"/>
          </p:nvPr>
        </p:nvSpPr>
        <p:spPr>
          <a:xfrm>
            <a:off x="0" y="9719598"/>
            <a:ext cx="3077739" cy="513427"/>
          </a:xfrm>
          <a:prstGeom prst="rect">
            <a:avLst/>
          </a:prstGeom>
        </p:spPr>
        <p:txBody>
          <a:bodyPr vert="horz" lIns="99044" tIns="49523" rIns="99044" bIns="49523" rtlCol="0" anchor="b"/>
          <a:lstStyle>
            <a:lvl1pPr algn="l">
              <a:defRPr sz="1400"/>
            </a:lvl1pPr>
          </a:lstStyle>
          <a:p>
            <a:r>
              <a:rPr lang="en-US" sz="1000">
                <a:latin typeface="Arial" panose="020B0604020202020204" pitchFamily="34" charset="0"/>
                <a:cs typeface="Arial" panose="020B0604020202020204" pitchFamily="34" charset="0"/>
              </a:rPr>
              <a:t>Richard Lidh</a:t>
            </a:r>
          </a:p>
        </p:txBody>
      </p:sp>
      <p:sp>
        <p:nvSpPr>
          <p:cNvPr id="5" name="Slide Number Placeholder 4">
            <a:extLst>
              <a:ext uri="{FF2B5EF4-FFF2-40B4-BE49-F238E27FC236}">
                <a16:creationId xmlns:a16="http://schemas.microsoft.com/office/drawing/2014/main" id="{15A1B173-9282-409C-B04B-57D5FDD51648}"/>
              </a:ext>
            </a:extLst>
          </p:cNvPr>
          <p:cNvSpPr>
            <a:spLocks noGrp="1"/>
          </p:cNvSpPr>
          <p:nvPr>
            <p:ph type="sldNum" sz="quarter" idx="3"/>
          </p:nvPr>
        </p:nvSpPr>
        <p:spPr>
          <a:xfrm>
            <a:off x="4023093" y="9719598"/>
            <a:ext cx="3077739" cy="513427"/>
          </a:xfrm>
          <a:prstGeom prst="rect">
            <a:avLst/>
          </a:prstGeom>
        </p:spPr>
        <p:txBody>
          <a:bodyPr vert="horz" lIns="99044" tIns="49523" rIns="99044" bIns="49523" rtlCol="0" anchor="b"/>
          <a:lstStyle>
            <a:lvl1pPr algn="r">
              <a:defRPr sz="1400"/>
            </a:lvl1pPr>
          </a:lstStyle>
          <a:p>
            <a:fld id="{FAF033B0-686D-4CE3-894E-33D8FD05CC76}" type="slidenum">
              <a:rPr lang="en-US" sz="1000">
                <a:latin typeface="Arial" panose="020B0604020202020204" pitchFamily="34" charset="0"/>
                <a:cs typeface="Arial" panose="020B0604020202020204" pitchFamily="34" charset="0"/>
              </a:rPr>
              <a:t>‹#›</a:t>
            </a:fld>
            <a:endParaRPr lang="en-US" sz="100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537944097"/>
      </p:ext>
    </p:extLst>
  </p:cSld>
  <p:clrMap bg1="lt1" tx1="dk1" bg2="lt2" tx2="dk2" accent1="accent1" accent2="accent2" accent3="accent3" accent4="accent4" accent5="accent5" accent6="accent6" hlink="hlink" folHlink="folHlink"/>
  <p:hf hd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1"/>
            <a:ext cx="3078048" cy="512667"/>
          </a:xfrm>
          <a:prstGeom prst="rect">
            <a:avLst/>
          </a:prstGeom>
        </p:spPr>
        <p:txBody>
          <a:bodyPr vert="horz" lIns="93694" tIns="46847" rIns="93694" bIns="46847" rtlCol="0"/>
          <a:lstStyle>
            <a:lvl1pPr algn="l">
              <a:defRPr sz="1300"/>
            </a:lvl1pPr>
          </a:lstStyle>
          <a:p>
            <a:endParaRPr lang="en-US"/>
          </a:p>
        </p:txBody>
      </p:sp>
      <p:sp>
        <p:nvSpPr>
          <p:cNvPr id="3" name="Date Placeholder 2"/>
          <p:cNvSpPr>
            <a:spLocks noGrp="1"/>
          </p:cNvSpPr>
          <p:nvPr>
            <p:ph type="dt" idx="1"/>
          </p:nvPr>
        </p:nvSpPr>
        <p:spPr>
          <a:xfrm>
            <a:off x="4022887" y="1"/>
            <a:ext cx="3078048" cy="512667"/>
          </a:xfrm>
          <a:prstGeom prst="rect">
            <a:avLst/>
          </a:prstGeom>
        </p:spPr>
        <p:txBody>
          <a:bodyPr vert="horz" lIns="93694" tIns="46847" rIns="93694" bIns="46847" rtlCol="0"/>
          <a:lstStyle>
            <a:lvl1pPr algn="r">
              <a:defRPr sz="1300"/>
            </a:lvl1pPr>
          </a:lstStyle>
          <a:p>
            <a:r>
              <a:rPr lang="en-US"/>
              <a:t>12/24/2023 pm</a:t>
            </a:r>
          </a:p>
        </p:txBody>
      </p:sp>
      <p:sp>
        <p:nvSpPr>
          <p:cNvPr id="4" name="Slide Image Placeholder 3"/>
          <p:cNvSpPr>
            <a:spLocks noGrp="1" noRot="1" noChangeAspect="1"/>
          </p:cNvSpPr>
          <p:nvPr>
            <p:ph type="sldImg" idx="2"/>
          </p:nvPr>
        </p:nvSpPr>
        <p:spPr>
          <a:xfrm>
            <a:off x="1249363" y="1279525"/>
            <a:ext cx="4603750" cy="3452813"/>
          </a:xfrm>
          <a:prstGeom prst="rect">
            <a:avLst/>
          </a:prstGeom>
          <a:noFill/>
          <a:ln w="12700">
            <a:solidFill>
              <a:prstClr val="black"/>
            </a:solidFill>
          </a:ln>
        </p:spPr>
        <p:txBody>
          <a:bodyPr vert="horz" lIns="93694" tIns="46847" rIns="93694" bIns="46847" rtlCol="0" anchor="ctr"/>
          <a:lstStyle/>
          <a:p>
            <a:endParaRPr lang="en-US"/>
          </a:p>
        </p:txBody>
      </p:sp>
      <p:sp>
        <p:nvSpPr>
          <p:cNvPr id="5" name="Notes Placeholder 4"/>
          <p:cNvSpPr>
            <a:spLocks noGrp="1"/>
          </p:cNvSpPr>
          <p:nvPr>
            <p:ph type="body" sz="quarter" idx="3"/>
          </p:nvPr>
        </p:nvSpPr>
        <p:spPr>
          <a:xfrm>
            <a:off x="710557" y="4925321"/>
            <a:ext cx="5681363" cy="4028576"/>
          </a:xfrm>
          <a:prstGeom prst="rect">
            <a:avLst/>
          </a:prstGeom>
        </p:spPr>
        <p:txBody>
          <a:bodyPr vert="horz" lIns="93694" tIns="46847" rIns="93694" bIns="46847"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1" y="9720359"/>
            <a:ext cx="3078048" cy="512666"/>
          </a:xfrm>
          <a:prstGeom prst="rect">
            <a:avLst/>
          </a:prstGeom>
        </p:spPr>
        <p:txBody>
          <a:bodyPr vert="horz" lIns="93694" tIns="46847" rIns="93694" bIns="46847" rtlCol="0" anchor="b"/>
          <a:lstStyle>
            <a:lvl1pPr algn="l">
              <a:defRPr sz="1300"/>
            </a:lvl1pPr>
          </a:lstStyle>
          <a:p>
            <a:r>
              <a:rPr lang="en-US"/>
              <a:t>Richard Lidh</a:t>
            </a:r>
          </a:p>
        </p:txBody>
      </p:sp>
      <p:sp>
        <p:nvSpPr>
          <p:cNvPr id="7" name="Slide Number Placeholder 6"/>
          <p:cNvSpPr>
            <a:spLocks noGrp="1"/>
          </p:cNvSpPr>
          <p:nvPr>
            <p:ph type="sldNum" sz="quarter" idx="5"/>
          </p:nvPr>
        </p:nvSpPr>
        <p:spPr>
          <a:xfrm>
            <a:off x="4022887" y="9720359"/>
            <a:ext cx="3078048" cy="512666"/>
          </a:xfrm>
          <a:prstGeom prst="rect">
            <a:avLst/>
          </a:prstGeom>
        </p:spPr>
        <p:txBody>
          <a:bodyPr vert="horz" lIns="93694" tIns="46847" rIns="93694" bIns="46847" rtlCol="0" anchor="b"/>
          <a:lstStyle>
            <a:lvl1pPr algn="r">
              <a:defRPr sz="1300"/>
            </a:lvl1pPr>
          </a:lstStyle>
          <a:p>
            <a:fld id="{8C03F458-213B-4026-85A9-92C5A5ADD8F6}" type="slidenum">
              <a:rPr lang="en-US" smtClean="0"/>
              <a:t>‹#›</a:t>
            </a:fld>
            <a:endParaRPr lang="en-US"/>
          </a:p>
        </p:txBody>
      </p:sp>
    </p:spTree>
    <p:extLst>
      <p:ext uri="{BB962C8B-B14F-4D97-AF65-F5344CB8AC3E}">
        <p14:creationId xmlns:p14="http://schemas.microsoft.com/office/powerpoint/2010/main" val="2778595200"/>
      </p:ext>
    </p:extLst>
  </p:cSld>
  <p:clrMap bg1="lt1" tx1="dk1" bg2="lt2" tx2="dk2" accent1="accent1" accent2="accent2" accent3="accent3" accent4="accent4" accent5="accent5" accent6="accent6" hlink="hlink" folHlink="folHlink"/>
  <p:hf hd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0" dirty="0"/>
              <a:t>From: Micky Galloway, preached at Fifth Street, 12/9/2018 pm</a:t>
            </a:r>
          </a:p>
          <a:p>
            <a:endParaRPr lang="en-US" b="0" dirty="0"/>
          </a:p>
          <a:p>
            <a:r>
              <a:rPr lang="en-US" b="1" dirty="0"/>
              <a:t>Acts 3:22-26</a:t>
            </a:r>
            <a:r>
              <a:rPr lang="en-US" dirty="0"/>
              <a:t> – “22 Moses indeed said, A prophet shall the Lord God raise up unto you from among your brethren, like unto me. To him shall ye hearken in all things whatsoever he shall speak unto you. 23 And it shall be, that every soul that shall not hearken to that prophet, shall be utterly destroyed from among the people. 24 Yea and all the prophets from Samuel and them that followed after, as many as have spoken, they also told of these days. 25 Ye are the sons of the prophets, and of the covenant which God made with your fathers, saying unto Abraham, And in thy seed shall all the families of the earth be blessed. 26 Unto you first God, having raised up his Servant, sent him to bless you, in turning away every one of you from your iniquities.”</a:t>
            </a:r>
          </a:p>
        </p:txBody>
      </p:sp>
      <p:sp>
        <p:nvSpPr>
          <p:cNvPr id="4" name="Date Placeholder 3"/>
          <p:cNvSpPr>
            <a:spLocks noGrp="1"/>
          </p:cNvSpPr>
          <p:nvPr>
            <p:ph type="dt" idx="1"/>
          </p:nvPr>
        </p:nvSpPr>
        <p:spPr/>
        <p:txBody>
          <a:bodyPr/>
          <a:lstStyle/>
          <a:p>
            <a:r>
              <a:rPr lang="en-US"/>
              <a:t>12/24/2023 pm</a:t>
            </a:r>
          </a:p>
        </p:txBody>
      </p:sp>
      <p:sp>
        <p:nvSpPr>
          <p:cNvPr id="5" name="Footer Placeholder 4"/>
          <p:cNvSpPr>
            <a:spLocks noGrp="1"/>
          </p:cNvSpPr>
          <p:nvPr>
            <p:ph type="ftr" sz="quarter" idx="4"/>
          </p:nvPr>
        </p:nvSpPr>
        <p:spPr/>
        <p:txBody>
          <a:bodyPr/>
          <a:lstStyle/>
          <a:p>
            <a:r>
              <a:rPr lang="en-US"/>
              <a:t>Richard Lidh</a:t>
            </a:r>
          </a:p>
        </p:txBody>
      </p:sp>
      <p:sp>
        <p:nvSpPr>
          <p:cNvPr id="6" name="Slide Number Placeholder 5"/>
          <p:cNvSpPr>
            <a:spLocks noGrp="1"/>
          </p:cNvSpPr>
          <p:nvPr>
            <p:ph type="sldNum" sz="quarter" idx="5"/>
          </p:nvPr>
        </p:nvSpPr>
        <p:spPr/>
        <p:txBody>
          <a:bodyPr/>
          <a:lstStyle/>
          <a:p>
            <a:fld id="{8C03F458-213B-4026-85A9-92C5A5ADD8F6}" type="slidenum">
              <a:rPr lang="en-US" smtClean="0"/>
              <a:t>1</a:t>
            </a:fld>
            <a:endParaRPr lang="en-US"/>
          </a:p>
        </p:txBody>
      </p:sp>
    </p:spTree>
    <p:extLst>
      <p:ext uri="{BB962C8B-B14F-4D97-AF65-F5344CB8AC3E}">
        <p14:creationId xmlns:p14="http://schemas.microsoft.com/office/powerpoint/2010/main" val="267030383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Ephesians 1:22-23</a:t>
            </a:r>
            <a:r>
              <a:rPr lang="en-US" dirty="0"/>
              <a:t> – “22 and he put all things in subjection under his feet, and gave him to be head over all things to the church, 23 </a:t>
            </a:r>
            <a:r>
              <a:rPr lang="en-US" b="1" dirty="0"/>
              <a:t>which is his body</a:t>
            </a:r>
            <a:r>
              <a:rPr lang="en-US" dirty="0"/>
              <a:t>, the fulness of him that filleth all in all.”</a:t>
            </a:r>
          </a:p>
        </p:txBody>
      </p:sp>
      <p:sp>
        <p:nvSpPr>
          <p:cNvPr id="4" name="Date Placeholder 3"/>
          <p:cNvSpPr>
            <a:spLocks noGrp="1"/>
          </p:cNvSpPr>
          <p:nvPr>
            <p:ph type="dt" idx="1"/>
          </p:nvPr>
        </p:nvSpPr>
        <p:spPr/>
        <p:txBody>
          <a:bodyPr/>
          <a:lstStyle/>
          <a:p>
            <a:r>
              <a:rPr lang="en-US"/>
              <a:t>12/24/2023 pm</a:t>
            </a:r>
          </a:p>
        </p:txBody>
      </p:sp>
      <p:sp>
        <p:nvSpPr>
          <p:cNvPr id="5" name="Footer Placeholder 4"/>
          <p:cNvSpPr>
            <a:spLocks noGrp="1"/>
          </p:cNvSpPr>
          <p:nvPr>
            <p:ph type="ftr" sz="quarter" idx="4"/>
          </p:nvPr>
        </p:nvSpPr>
        <p:spPr/>
        <p:txBody>
          <a:bodyPr/>
          <a:lstStyle/>
          <a:p>
            <a:r>
              <a:rPr lang="en-US"/>
              <a:t>Richard Lidh</a:t>
            </a:r>
          </a:p>
        </p:txBody>
      </p:sp>
      <p:sp>
        <p:nvSpPr>
          <p:cNvPr id="6" name="Slide Number Placeholder 5"/>
          <p:cNvSpPr>
            <a:spLocks noGrp="1"/>
          </p:cNvSpPr>
          <p:nvPr>
            <p:ph type="sldNum" sz="quarter" idx="5"/>
          </p:nvPr>
        </p:nvSpPr>
        <p:spPr/>
        <p:txBody>
          <a:bodyPr/>
          <a:lstStyle/>
          <a:p>
            <a:fld id="{8C03F458-213B-4026-85A9-92C5A5ADD8F6}" type="slidenum">
              <a:rPr lang="en-US" smtClean="0"/>
              <a:t>10</a:t>
            </a:fld>
            <a:endParaRPr lang="en-US"/>
          </a:p>
        </p:txBody>
      </p:sp>
    </p:spTree>
    <p:extLst>
      <p:ext uri="{BB962C8B-B14F-4D97-AF65-F5344CB8AC3E}">
        <p14:creationId xmlns:p14="http://schemas.microsoft.com/office/powerpoint/2010/main" val="391679717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Deuteronomy 34:1-12</a:t>
            </a:r>
            <a:r>
              <a:rPr lang="en-US" dirty="0"/>
              <a:t> – “1 And Moses went up from the plains of Moab unto mount Nebo, to the top of Pisgah, that is over against Jericho. And Jehovah showed him all the land of Gilead, unto Dan, 2 and all Naphtali, and the land of Ephraim and Manasseh, and all the land of Judah, unto the hinder sea, 3 and the South, and the Plain of the valley of Jericho the city of palm-trees, unto Zoar. 4 And Jehovah said unto him, This is the land which I sware unto Abraham, unto Isaac, and unto Jacob, saying, I will give it unto thy seed: I have caused thee to see it with thine eyes, but thou shalt not go over thither. 5 So Moses the servant of Jehovah died there in the land of Moab, according to the word of Jehovah. 6 And he buried him in the valley in the land of Moab over against Beth-</a:t>
            </a:r>
            <a:r>
              <a:rPr lang="en-US" dirty="0" err="1"/>
              <a:t>peor</a:t>
            </a:r>
            <a:r>
              <a:rPr lang="en-US" dirty="0"/>
              <a:t>: but no man knoweth of his sepulchre unto this day. 7 And Moses was a hundred and twenty years old when he died: his eye was not dim, nor his natural force abated. 8 And the children of Israel wept for Moses in the plains of Moab thirty days: so the days of weeping in the mourning for Moses were ended. 9 And Joshua the son of Nun was full of the spirit of wisdom; for Moses had laid his hands upon him: and the children of Israel hearkened unto him, and did as Jehovah commanded Moses. 10 And there hath not arisen a prophet since in Israel like unto Moses, whom Jehovah knew face to face, 11 in all the signs and the wonders, which Jehovah sent him to do in the land of Egypt, to Pharaoh, and to all his servants, and to all his land, 12 and in all the mighty hand, and in all the great terror, which Moses wrought in the sight of all Israel.”</a:t>
            </a:r>
          </a:p>
          <a:p>
            <a:endParaRPr lang="en-US" dirty="0"/>
          </a:p>
          <a:p>
            <a:r>
              <a:rPr lang="en-US" b="1" dirty="0"/>
              <a:t>Matthew 19:21</a:t>
            </a:r>
            <a:r>
              <a:rPr lang="en-US" dirty="0"/>
              <a:t> – “Jesus said unto him, If thou wouldest be perfect, go, sell that which thou hast, and give to the poor, and thou shalt have treasure in heaven: and come, follow me.”</a:t>
            </a:r>
          </a:p>
        </p:txBody>
      </p:sp>
      <p:sp>
        <p:nvSpPr>
          <p:cNvPr id="4" name="Date Placeholder 3"/>
          <p:cNvSpPr>
            <a:spLocks noGrp="1"/>
          </p:cNvSpPr>
          <p:nvPr>
            <p:ph type="dt" idx="1"/>
          </p:nvPr>
        </p:nvSpPr>
        <p:spPr/>
        <p:txBody>
          <a:bodyPr/>
          <a:lstStyle/>
          <a:p>
            <a:r>
              <a:rPr lang="en-US"/>
              <a:t>12/24/2023 pm</a:t>
            </a:r>
          </a:p>
        </p:txBody>
      </p:sp>
      <p:sp>
        <p:nvSpPr>
          <p:cNvPr id="5" name="Footer Placeholder 4"/>
          <p:cNvSpPr>
            <a:spLocks noGrp="1"/>
          </p:cNvSpPr>
          <p:nvPr>
            <p:ph type="ftr" sz="quarter" idx="4"/>
          </p:nvPr>
        </p:nvSpPr>
        <p:spPr/>
        <p:txBody>
          <a:bodyPr/>
          <a:lstStyle/>
          <a:p>
            <a:r>
              <a:rPr lang="en-US"/>
              <a:t>Richard Lidh</a:t>
            </a:r>
          </a:p>
        </p:txBody>
      </p:sp>
      <p:sp>
        <p:nvSpPr>
          <p:cNvPr id="6" name="Slide Number Placeholder 5"/>
          <p:cNvSpPr>
            <a:spLocks noGrp="1"/>
          </p:cNvSpPr>
          <p:nvPr>
            <p:ph type="sldNum" sz="quarter" idx="5"/>
          </p:nvPr>
        </p:nvSpPr>
        <p:spPr/>
        <p:txBody>
          <a:bodyPr/>
          <a:lstStyle/>
          <a:p>
            <a:fld id="{8C03F458-213B-4026-85A9-92C5A5ADD8F6}" type="slidenum">
              <a:rPr lang="en-US" smtClean="0"/>
              <a:t>11</a:t>
            </a:fld>
            <a:endParaRPr lang="en-US"/>
          </a:p>
        </p:txBody>
      </p:sp>
    </p:spTree>
    <p:extLst>
      <p:ext uri="{BB962C8B-B14F-4D97-AF65-F5344CB8AC3E}">
        <p14:creationId xmlns:p14="http://schemas.microsoft.com/office/powerpoint/2010/main" val="80930338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Exodus 13:17-18</a:t>
            </a:r>
            <a:r>
              <a:rPr lang="en-US" dirty="0"/>
              <a:t> – “17 And it came to pass, when Pharaoh had let the people go, that God led them not by the way of the land of the Philistines, although that was near; for God said, Lest peradventure the people repent when they see war, and they return to Egypt: 18 but God led the people about, by the way of the wilderness by the Red Sea: and the children of Israel went up armed out of the land of Egypt.”</a:t>
            </a:r>
          </a:p>
          <a:p>
            <a:r>
              <a:rPr lang="en-US" b="1" dirty="0"/>
              <a:t>Matthew 7:13-14</a:t>
            </a:r>
            <a:r>
              <a:rPr lang="en-US" dirty="0"/>
              <a:t> – “13 Enter ye in by the narrow gate: for wide is the gate, and broad is the way, that leadeth to destruction, and many are they that enter in thereby. 14 For narrow is the gate, and straitened the way, that leadeth unto life, and few are they that find it.”</a:t>
            </a:r>
          </a:p>
          <a:p>
            <a:endParaRPr lang="en-US" dirty="0"/>
          </a:p>
          <a:p>
            <a:r>
              <a:rPr lang="en-US" b="1" dirty="0"/>
              <a:t>John 10:27-29</a:t>
            </a:r>
            <a:r>
              <a:rPr lang="en-US" dirty="0"/>
              <a:t> – “27 My sheep hear my voice, and I know them, and they follow me: 28 and I give unto them eternal life; and they shall never perish, and no one shall snatch them out of my hand. 29 My Father, who hath given (them) unto me, is greater than all; and no one is able to snatch (them) out of the Father's hand.”</a:t>
            </a:r>
          </a:p>
          <a:p>
            <a:r>
              <a:rPr lang="en-US" b="1" dirty="0"/>
              <a:t>John 14:6</a:t>
            </a:r>
            <a:r>
              <a:rPr lang="en-US" dirty="0"/>
              <a:t> – “Jesus saith unto him, I am the way, and the truth, and the life: no one cometh unto the Father, but by me.”</a:t>
            </a:r>
          </a:p>
        </p:txBody>
      </p:sp>
      <p:sp>
        <p:nvSpPr>
          <p:cNvPr id="4" name="Date Placeholder 3"/>
          <p:cNvSpPr>
            <a:spLocks noGrp="1"/>
          </p:cNvSpPr>
          <p:nvPr>
            <p:ph type="dt" idx="1"/>
          </p:nvPr>
        </p:nvSpPr>
        <p:spPr/>
        <p:txBody>
          <a:bodyPr/>
          <a:lstStyle/>
          <a:p>
            <a:r>
              <a:rPr lang="en-US"/>
              <a:t>12/24/2023 pm</a:t>
            </a:r>
          </a:p>
        </p:txBody>
      </p:sp>
      <p:sp>
        <p:nvSpPr>
          <p:cNvPr id="5" name="Footer Placeholder 4"/>
          <p:cNvSpPr>
            <a:spLocks noGrp="1"/>
          </p:cNvSpPr>
          <p:nvPr>
            <p:ph type="ftr" sz="quarter" idx="4"/>
          </p:nvPr>
        </p:nvSpPr>
        <p:spPr/>
        <p:txBody>
          <a:bodyPr/>
          <a:lstStyle/>
          <a:p>
            <a:r>
              <a:rPr lang="en-US"/>
              <a:t>Richard Lidh</a:t>
            </a:r>
          </a:p>
        </p:txBody>
      </p:sp>
      <p:sp>
        <p:nvSpPr>
          <p:cNvPr id="6" name="Slide Number Placeholder 5"/>
          <p:cNvSpPr>
            <a:spLocks noGrp="1"/>
          </p:cNvSpPr>
          <p:nvPr>
            <p:ph type="sldNum" sz="quarter" idx="5"/>
          </p:nvPr>
        </p:nvSpPr>
        <p:spPr/>
        <p:txBody>
          <a:bodyPr/>
          <a:lstStyle/>
          <a:p>
            <a:fld id="{8C03F458-213B-4026-85A9-92C5A5ADD8F6}" type="slidenum">
              <a:rPr lang="en-US" smtClean="0"/>
              <a:t>12</a:t>
            </a:fld>
            <a:endParaRPr lang="en-US"/>
          </a:p>
        </p:txBody>
      </p:sp>
    </p:spTree>
    <p:extLst>
      <p:ext uri="{BB962C8B-B14F-4D97-AF65-F5344CB8AC3E}">
        <p14:creationId xmlns:p14="http://schemas.microsoft.com/office/powerpoint/2010/main" val="14292462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I Peter 1:3-5</a:t>
            </a:r>
            <a:r>
              <a:rPr lang="en-US" dirty="0"/>
              <a:t> – “3 Blessed (be) the God and Father of our Lord Jesus Christ, who according to his great mercy begat us again unto a living hope by the resurrection of Jesus Christ from the dead, 4 unto </a:t>
            </a:r>
            <a:r>
              <a:rPr lang="en-US" b="1" dirty="0"/>
              <a:t>an inheritance incorruptible</a:t>
            </a:r>
            <a:r>
              <a:rPr lang="en-US" dirty="0"/>
              <a:t>, and undefiled, and that fadeth not away, reserved in heaven for you, 5 who by the power of God are guarded through faith unto a salvation ready to be revealed in the last time.”</a:t>
            </a:r>
          </a:p>
          <a:p>
            <a:endParaRPr lang="en-US" dirty="0"/>
          </a:p>
          <a:p>
            <a:r>
              <a:rPr lang="en-US" b="1" dirty="0"/>
              <a:t>I Corinthians 1:1-9</a:t>
            </a:r>
            <a:r>
              <a:rPr lang="en-US" dirty="0"/>
              <a:t> – “1 Paul, called (to be) an apostle of Jesus Christ through the will of God, and Sosthenes our brother, 2 unto the church of God which is at Corinth, (even) them that are sanctified in Christ Jesus, called (to be) saints, with all that call upon the name of our Lord Jesus Christ in every place, their (Lord) and ours: 3 Grace to you and peace from God our Father and the Lord Jesus Christ. 4 I thank my God always concerning you, for the grace of God which was given you in Christ Jesus; 5 that in everything ye were enriched in him, in all utterance and all knowledge; 6 even as the testimony of Christ was confirmed in you: 7 so that ye come behind in no gift; waiting for the revelation of our Lord Jesus Christ; 8 who shall also confirm you unto the end, (that ye be) unreproveable in the day of our Lord Jesus Christ. 9 God is faithful, through whom ye were </a:t>
            </a:r>
            <a:r>
              <a:rPr lang="en-US" b="1" dirty="0"/>
              <a:t>called into the fellowship of his Son Jesus Christ our Lord</a:t>
            </a:r>
            <a:r>
              <a:rPr lang="en-US" dirty="0"/>
              <a:t>.”</a:t>
            </a:r>
          </a:p>
          <a:p>
            <a:r>
              <a:rPr lang="en-US" b="1" dirty="0"/>
              <a:t>Hebrews 3:14-4:2</a:t>
            </a:r>
            <a:r>
              <a:rPr lang="en-US" dirty="0"/>
              <a:t> – “14 for </a:t>
            </a:r>
            <a:r>
              <a:rPr lang="en-US" b="1" dirty="0"/>
              <a:t>we are become partakers of Christ</a:t>
            </a:r>
            <a:r>
              <a:rPr lang="en-US" dirty="0"/>
              <a:t>, if we hold fast the beginning of our confidence firm unto the end: 15 while it is said, Today if ye shall hear his voice, Harden not your hearts, as in the provocation. 16 For who, when they heard, did provoke? nay, did not all they that came out of Egypt by Moses? 17 And with whom was he displeased forty years? was it not with them that sinned, whose bodies fell in the wilderness? 18 And to whom sware he that they should not enter into his rest, but to them that were disobedient? 19 And we see that they were not able to enter in because of unbelief. </a:t>
            </a:r>
            <a:r>
              <a:rPr lang="en-US" b="1" dirty="0"/>
              <a:t>4:1</a:t>
            </a:r>
            <a:r>
              <a:rPr lang="en-US" dirty="0"/>
              <a:t> Let us fear therefore, lest haply, a promise being left of entering into his rest, </a:t>
            </a:r>
            <a:r>
              <a:rPr lang="en-US" b="1" dirty="0"/>
              <a:t>any one of you should seem to have come short of it</a:t>
            </a:r>
            <a:r>
              <a:rPr lang="en-US" dirty="0"/>
              <a:t>. 2 For indeed we have had good tidings preached unto us, even as also they: but the word of hearing did not profit them, because it was not united by faith with them that heard.”</a:t>
            </a:r>
          </a:p>
        </p:txBody>
      </p:sp>
      <p:sp>
        <p:nvSpPr>
          <p:cNvPr id="4" name="Date Placeholder 3"/>
          <p:cNvSpPr>
            <a:spLocks noGrp="1"/>
          </p:cNvSpPr>
          <p:nvPr>
            <p:ph type="dt" idx="1"/>
          </p:nvPr>
        </p:nvSpPr>
        <p:spPr/>
        <p:txBody>
          <a:bodyPr/>
          <a:lstStyle/>
          <a:p>
            <a:r>
              <a:rPr lang="en-US"/>
              <a:t>12/24/2023 pm</a:t>
            </a:r>
          </a:p>
        </p:txBody>
      </p:sp>
      <p:sp>
        <p:nvSpPr>
          <p:cNvPr id="5" name="Footer Placeholder 4"/>
          <p:cNvSpPr>
            <a:spLocks noGrp="1"/>
          </p:cNvSpPr>
          <p:nvPr>
            <p:ph type="ftr" sz="quarter" idx="4"/>
          </p:nvPr>
        </p:nvSpPr>
        <p:spPr/>
        <p:txBody>
          <a:bodyPr/>
          <a:lstStyle/>
          <a:p>
            <a:r>
              <a:rPr lang="en-US"/>
              <a:t>Richard Lidh</a:t>
            </a:r>
          </a:p>
        </p:txBody>
      </p:sp>
      <p:sp>
        <p:nvSpPr>
          <p:cNvPr id="6" name="Slide Number Placeholder 5"/>
          <p:cNvSpPr>
            <a:spLocks noGrp="1"/>
          </p:cNvSpPr>
          <p:nvPr>
            <p:ph type="sldNum" sz="quarter" idx="5"/>
          </p:nvPr>
        </p:nvSpPr>
        <p:spPr/>
        <p:txBody>
          <a:bodyPr/>
          <a:lstStyle/>
          <a:p>
            <a:fld id="{8C03F458-213B-4026-85A9-92C5A5ADD8F6}" type="slidenum">
              <a:rPr lang="en-US" smtClean="0"/>
              <a:t>13</a:t>
            </a:fld>
            <a:endParaRPr lang="en-US"/>
          </a:p>
        </p:txBody>
      </p:sp>
    </p:spTree>
    <p:extLst>
      <p:ext uri="{BB962C8B-B14F-4D97-AF65-F5344CB8AC3E}">
        <p14:creationId xmlns:p14="http://schemas.microsoft.com/office/powerpoint/2010/main" val="161732398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Romans 10:8</a:t>
            </a:r>
            <a:r>
              <a:rPr lang="en-US" dirty="0"/>
              <a:t> – “But what does it say? ‘The word is near you, in your mouth and in your heart’ (that is, the word of faith that we proclaim)”</a:t>
            </a:r>
          </a:p>
          <a:p>
            <a:r>
              <a:rPr lang="en-US" b="1" dirty="0"/>
              <a:t>Romans 10:11</a:t>
            </a:r>
            <a:r>
              <a:rPr lang="en-US" dirty="0"/>
              <a:t> – “For the Scripture says, ‘Everyone who believes in him will not be put to shame.’”</a:t>
            </a:r>
          </a:p>
        </p:txBody>
      </p:sp>
      <p:sp>
        <p:nvSpPr>
          <p:cNvPr id="4" name="Slide Number Placeholder 3"/>
          <p:cNvSpPr>
            <a:spLocks noGrp="1"/>
          </p:cNvSpPr>
          <p:nvPr>
            <p:ph type="sldNum" sz="quarter" idx="5"/>
          </p:nvPr>
        </p:nvSpPr>
        <p:spPr/>
        <p:txBody>
          <a:bodyPr/>
          <a:lstStyle/>
          <a:p>
            <a:pPr defTabSz="1039310" fontAlgn="base">
              <a:spcBef>
                <a:spcPct val="0"/>
              </a:spcBef>
              <a:spcAft>
                <a:spcPct val="0"/>
              </a:spcAft>
              <a:defRPr/>
            </a:pPr>
            <a:fld id="{3AF42B02-11F3-4BD2-B2E3-53F42D06C240}" type="slidenum">
              <a:rPr lang="en-US" altLang="en-US" sz="1600">
                <a:solidFill>
                  <a:srgbClr val="000000"/>
                </a:solidFill>
                <a:latin typeface="Arial" panose="020B0604020202020204" pitchFamily="34" charset="0"/>
              </a:rPr>
              <a:pPr defTabSz="1039310" fontAlgn="base">
                <a:spcBef>
                  <a:spcPct val="0"/>
                </a:spcBef>
                <a:spcAft>
                  <a:spcPct val="0"/>
                </a:spcAft>
                <a:defRPr/>
              </a:pPr>
              <a:t>14</a:t>
            </a:fld>
            <a:endParaRPr lang="en-US" altLang="en-US" sz="1600">
              <a:solidFill>
                <a:srgbClr val="000000"/>
              </a:solidFill>
              <a:latin typeface="Arial" panose="020B0604020202020204" pitchFamily="34" charset="0"/>
            </a:endParaRPr>
          </a:p>
        </p:txBody>
      </p:sp>
      <p:sp>
        <p:nvSpPr>
          <p:cNvPr id="5" name="Date Placeholder 4">
            <a:extLst>
              <a:ext uri="{FF2B5EF4-FFF2-40B4-BE49-F238E27FC236}">
                <a16:creationId xmlns:a16="http://schemas.microsoft.com/office/drawing/2014/main" id="{515A85AA-7563-0408-0A83-D7E5A57799F5}"/>
              </a:ext>
            </a:extLst>
          </p:cNvPr>
          <p:cNvSpPr>
            <a:spLocks noGrp="1"/>
          </p:cNvSpPr>
          <p:nvPr>
            <p:ph type="dt" idx="1"/>
          </p:nvPr>
        </p:nvSpPr>
        <p:spPr/>
        <p:txBody>
          <a:bodyPr/>
          <a:lstStyle/>
          <a:p>
            <a:pPr defTabSz="1039310" fontAlgn="base">
              <a:spcBef>
                <a:spcPct val="0"/>
              </a:spcBef>
              <a:spcAft>
                <a:spcPct val="0"/>
              </a:spcAft>
              <a:defRPr/>
            </a:pPr>
            <a:r>
              <a:rPr lang="en-US" altLang="en-US" sz="1600">
                <a:solidFill>
                  <a:srgbClr val="000000"/>
                </a:solidFill>
                <a:latin typeface="Arial" panose="020B0604020202020204" pitchFamily="34" charset="0"/>
              </a:rPr>
              <a:t>12/24/2023 pm</a:t>
            </a:r>
          </a:p>
        </p:txBody>
      </p:sp>
      <p:sp>
        <p:nvSpPr>
          <p:cNvPr id="6" name="Footer Placeholder 5">
            <a:extLst>
              <a:ext uri="{FF2B5EF4-FFF2-40B4-BE49-F238E27FC236}">
                <a16:creationId xmlns:a16="http://schemas.microsoft.com/office/drawing/2014/main" id="{AEAEDAA4-71B6-0616-9E16-F3FA546BFAF4}"/>
              </a:ext>
            </a:extLst>
          </p:cNvPr>
          <p:cNvSpPr>
            <a:spLocks noGrp="1"/>
          </p:cNvSpPr>
          <p:nvPr>
            <p:ph type="ftr" sz="quarter" idx="4"/>
          </p:nvPr>
        </p:nvSpPr>
        <p:spPr/>
        <p:txBody>
          <a:bodyPr/>
          <a:lstStyle/>
          <a:p>
            <a:pPr defTabSz="1039310" fontAlgn="base">
              <a:spcBef>
                <a:spcPct val="0"/>
              </a:spcBef>
              <a:spcAft>
                <a:spcPct val="0"/>
              </a:spcAft>
              <a:defRPr/>
            </a:pPr>
            <a:r>
              <a:rPr lang="en-US" altLang="en-US" sz="1600">
                <a:solidFill>
                  <a:srgbClr val="000000"/>
                </a:solidFill>
                <a:latin typeface="Arial" panose="020B0604020202020204" pitchFamily="34" charset="0"/>
              </a:rPr>
              <a:t>Richard Lidh</a:t>
            </a:r>
          </a:p>
        </p:txBody>
      </p:sp>
    </p:spTree>
    <p:extLst>
      <p:ext uri="{BB962C8B-B14F-4D97-AF65-F5344CB8AC3E}">
        <p14:creationId xmlns:p14="http://schemas.microsoft.com/office/powerpoint/2010/main" val="218655627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Acts 3:19</a:t>
            </a:r>
            <a:r>
              <a:rPr lang="en-US" dirty="0"/>
              <a:t> – “Repent therefore, and turn again, that your sins may be blotted out”</a:t>
            </a:r>
          </a:p>
          <a:p>
            <a:r>
              <a:rPr lang="en-US" b="1" dirty="0"/>
              <a:t>I John 4:15</a:t>
            </a:r>
            <a:r>
              <a:rPr lang="en-US" dirty="0"/>
              <a:t> – “Whoever confesses that Jesus is the Son of God, God abides in him, and he in God.”</a:t>
            </a:r>
          </a:p>
        </p:txBody>
      </p:sp>
      <p:sp>
        <p:nvSpPr>
          <p:cNvPr id="4" name="Slide Number Placeholder 3"/>
          <p:cNvSpPr>
            <a:spLocks noGrp="1"/>
          </p:cNvSpPr>
          <p:nvPr>
            <p:ph type="sldNum" sz="quarter" idx="5"/>
          </p:nvPr>
        </p:nvSpPr>
        <p:spPr/>
        <p:txBody>
          <a:bodyPr/>
          <a:lstStyle/>
          <a:p>
            <a:pPr defTabSz="1039310" fontAlgn="base">
              <a:spcBef>
                <a:spcPct val="0"/>
              </a:spcBef>
              <a:spcAft>
                <a:spcPct val="0"/>
              </a:spcAft>
              <a:defRPr/>
            </a:pPr>
            <a:fld id="{3AF42B02-11F3-4BD2-B2E3-53F42D06C240}" type="slidenum">
              <a:rPr lang="en-US" altLang="en-US" sz="1600">
                <a:solidFill>
                  <a:srgbClr val="000000"/>
                </a:solidFill>
                <a:latin typeface="Arial" panose="020B0604020202020204" pitchFamily="34" charset="0"/>
              </a:rPr>
              <a:pPr defTabSz="1039310" fontAlgn="base">
                <a:spcBef>
                  <a:spcPct val="0"/>
                </a:spcBef>
                <a:spcAft>
                  <a:spcPct val="0"/>
                </a:spcAft>
                <a:defRPr/>
              </a:pPr>
              <a:t>15</a:t>
            </a:fld>
            <a:endParaRPr lang="en-US" altLang="en-US" sz="1600">
              <a:solidFill>
                <a:srgbClr val="000000"/>
              </a:solidFill>
              <a:latin typeface="Arial" panose="020B0604020202020204" pitchFamily="34" charset="0"/>
            </a:endParaRPr>
          </a:p>
        </p:txBody>
      </p:sp>
      <p:sp>
        <p:nvSpPr>
          <p:cNvPr id="5" name="Date Placeholder 4">
            <a:extLst>
              <a:ext uri="{FF2B5EF4-FFF2-40B4-BE49-F238E27FC236}">
                <a16:creationId xmlns:a16="http://schemas.microsoft.com/office/drawing/2014/main" id="{DF30FF1B-8FE9-6927-438C-DFBECD80BA0F}"/>
              </a:ext>
            </a:extLst>
          </p:cNvPr>
          <p:cNvSpPr>
            <a:spLocks noGrp="1"/>
          </p:cNvSpPr>
          <p:nvPr>
            <p:ph type="dt" idx="1"/>
          </p:nvPr>
        </p:nvSpPr>
        <p:spPr/>
        <p:txBody>
          <a:bodyPr/>
          <a:lstStyle/>
          <a:p>
            <a:pPr defTabSz="1039310" fontAlgn="base">
              <a:spcBef>
                <a:spcPct val="0"/>
              </a:spcBef>
              <a:spcAft>
                <a:spcPct val="0"/>
              </a:spcAft>
              <a:defRPr/>
            </a:pPr>
            <a:r>
              <a:rPr lang="en-US" altLang="en-US" sz="1600">
                <a:solidFill>
                  <a:srgbClr val="000000"/>
                </a:solidFill>
                <a:latin typeface="Arial" panose="020B0604020202020204" pitchFamily="34" charset="0"/>
              </a:rPr>
              <a:t>12/24/2023 pm</a:t>
            </a:r>
          </a:p>
        </p:txBody>
      </p:sp>
      <p:sp>
        <p:nvSpPr>
          <p:cNvPr id="6" name="Footer Placeholder 5">
            <a:extLst>
              <a:ext uri="{FF2B5EF4-FFF2-40B4-BE49-F238E27FC236}">
                <a16:creationId xmlns:a16="http://schemas.microsoft.com/office/drawing/2014/main" id="{7CA4DBCE-2CE4-6CD6-D2A0-254BEA4BD8E1}"/>
              </a:ext>
            </a:extLst>
          </p:cNvPr>
          <p:cNvSpPr>
            <a:spLocks noGrp="1"/>
          </p:cNvSpPr>
          <p:nvPr>
            <p:ph type="ftr" sz="quarter" idx="4"/>
          </p:nvPr>
        </p:nvSpPr>
        <p:spPr/>
        <p:txBody>
          <a:bodyPr/>
          <a:lstStyle/>
          <a:p>
            <a:pPr defTabSz="1039310" fontAlgn="base">
              <a:spcBef>
                <a:spcPct val="0"/>
              </a:spcBef>
              <a:spcAft>
                <a:spcPct val="0"/>
              </a:spcAft>
              <a:defRPr/>
            </a:pPr>
            <a:r>
              <a:rPr lang="en-US" altLang="en-US" sz="1600">
                <a:solidFill>
                  <a:srgbClr val="000000"/>
                </a:solidFill>
                <a:latin typeface="Arial" panose="020B0604020202020204" pitchFamily="34" charset="0"/>
              </a:rPr>
              <a:t>Richard Lidh</a:t>
            </a:r>
          </a:p>
        </p:txBody>
      </p:sp>
    </p:spTree>
    <p:extLst>
      <p:ext uri="{BB962C8B-B14F-4D97-AF65-F5344CB8AC3E}">
        <p14:creationId xmlns:p14="http://schemas.microsoft.com/office/powerpoint/2010/main" val="80048635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Acts 2:38</a:t>
            </a:r>
            <a:r>
              <a:rPr lang="en-US" dirty="0"/>
              <a:t> – “And Peter said to them, "Repent and be baptized </a:t>
            </a:r>
            <a:r>
              <a:rPr lang="en-US" b="1" dirty="0"/>
              <a:t>every one of you</a:t>
            </a:r>
            <a:r>
              <a:rPr lang="en-US" dirty="0"/>
              <a:t> in the name of Jesus Christ for the forgiveness of your sins, and you will receive the gift of the Holy Spirit.”</a:t>
            </a:r>
          </a:p>
          <a:p>
            <a:endParaRPr lang="en-US" dirty="0"/>
          </a:p>
          <a:p>
            <a:pPr defTabSz="960039">
              <a:defRPr/>
            </a:pPr>
            <a:r>
              <a:rPr lang="en-US" b="1" dirty="0"/>
              <a:t>Hebrews 3:12-14</a:t>
            </a:r>
            <a:r>
              <a:rPr lang="en-US" dirty="0"/>
              <a:t> – “12 Take care, brothers, lest there be in any of you an evil, unbelieving heart, leading you to fall away from the living God. 13 But exhort one another every day, as long as it is called "today," that none of you may be hardened by the deceitfulness of sin. 14 For we share in Christ, if indeed we </a:t>
            </a:r>
            <a:r>
              <a:rPr lang="en-US" b="1" dirty="0"/>
              <a:t>hold our original confidence</a:t>
            </a:r>
            <a:r>
              <a:rPr lang="en-US" dirty="0"/>
              <a:t> firm to the end.”</a:t>
            </a:r>
          </a:p>
        </p:txBody>
      </p:sp>
      <p:sp>
        <p:nvSpPr>
          <p:cNvPr id="4" name="Slide Number Placeholder 3"/>
          <p:cNvSpPr>
            <a:spLocks noGrp="1"/>
          </p:cNvSpPr>
          <p:nvPr>
            <p:ph type="sldNum" sz="quarter" idx="5"/>
          </p:nvPr>
        </p:nvSpPr>
        <p:spPr/>
        <p:txBody>
          <a:bodyPr/>
          <a:lstStyle/>
          <a:p>
            <a:pPr defTabSz="1039310" fontAlgn="base">
              <a:spcBef>
                <a:spcPct val="0"/>
              </a:spcBef>
              <a:spcAft>
                <a:spcPct val="0"/>
              </a:spcAft>
              <a:defRPr/>
            </a:pPr>
            <a:fld id="{3AF42B02-11F3-4BD2-B2E3-53F42D06C240}" type="slidenum">
              <a:rPr lang="en-US" altLang="en-US" sz="1600">
                <a:solidFill>
                  <a:srgbClr val="000000"/>
                </a:solidFill>
                <a:latin typeface="Arial" panose="020B0604020202020204" pitchFamily="34" charset="0"/>
              </a:rPr>
              <a:pPr defTabSz="1039310" fontAlgn="base">
                <a:spcBef>
                  <a:spcPct val="0"/>
                </a:spcBef>
                <a:spcAft>
                  <a:spcPct val="0"/>
                </a:spcAft>
                <a:defRPr/>
              </a:pPr>
              <a:t>16</a:t>
            </a:fld>
            <a:endParaRPr lang="en-US" altLang="en-US" sz="1600">
              <a:solidFill>
                <a:srgbClr val="000000"/>
              </a:solidFill>
              <a:latin typeface="Arial" panose="020B0604020202020204" pitchFamily="34" charset="0"/>
            </a:endParaRPr>
          </a:p>
        </p:txBody>
      </p:sp>
      <p:sp>
        <p:nvSpPr>
          <p:cNvPr id="5" name="Date Placeholder 4">
            <a:extLst>
              <a:ext uri="{FF2B5EF4-FFF2-40B4-BE49-F238E27FC236}">
                <a16:creationId xmlns:a16="http://schemas.microsoft.com/office/drawing/2014/main" id="{58F7F3AB-5BD9-D0A3-0CE3-C9CEB5D50DD5}"/>
              </a:ext>
            </a:extLst>
          </p:cNvPr>
          <p:cNvSpPr>
            <a:spLocks noGrp="1"/>
          </p:cNvSpPr>
          <p:nvPr>
            <p:ph type="dt" idx="1"/>
          </p:nvPr>
        </p:nvSpPr>
        <p:spPr/>
        <p:txBody>
          <a:bodyPr/>
          <a:lstStyle/>
          <a:p>
            <a:pPr defTabSz="1039310" fontAlgn="base">
              <a:spcBef>
                <a:spcPct val="0"/>
              </a:spcBef>
              <a:spcAft>
                <a:spcPct val="0"/>
              </a:spcAft>
              <a:defRPr/>
            </a:pPr>
            <a:r>
              <a:rPr lang="en-US" altLang="en-US" sz="1600">
                <a:solidFill>
                  <a:srgbClr val="000000"/>
                </a:solidFill>
                <a:latin typeface="Arial" panose="020B0604020202020204" pitchFamily="34" charset="0"/>
              </a:rPr>
              <a:t>12/24/2023 pm</a:t>
            </a:r>
          </a:p>
        </p:txBody>
      </p:sp>
      <p:sp>
        <p:nvSpPr>
          <p:cNvPr id="6" name="Footer Placeholder 5">
            <a:extLst>
              <a:ext uri="{FF2B5EF4-FFF2-40B4-BE49-F238E27FC236}">
                <a16:creationId xmlns:a16="http://schemas.microsoft.com/office/drawing/2014/main" id="{A4D5B93B-4117-496C-590B-7F72E7268852}"/>
              </a:ext>
            </a:extLst>
          </p:cNvPr>
          <p:cNvSpPr>
            <a:spLocks noGrp="1"/>
          </p:cNvSpPr>
          <p:nvPr>
            <p:ph type="ftr" sz="quarter" idx="4"/>
          </p:nvPr>
        </p:nvSpPr>
        <p:spPr/>
        <p:txBody>
          <a:bodyPr/>
          <a:lstStyle/>
          <a:p>
            <a:pPr defTabSz="1039310" fontAlgn="base">
              <a:spcBef>
                <a:spcPct val="0"/>
              </a:spcBef>
              <a:spcAft>
                <a:spcPct val="0"/>
              </a:spcAft>
              <a:defRPr/>
            </a:pPr>
            <a:r>
              <a:rPr lang="en-US" altLang="en-US" sz="1600">
                <a:solidFill>
                  <a:srgbClr val="000000"/>
                </a:solidFill>
                <a:latin typeface="Arial" panose="020B0604020202020204" pitchFamily="34" charset="0"/>
              </a:rPr>
              <a:t>Richard Lidh</a:t>
            </a:r>
          </a:p>
        </p:txBody>
      </p:sp>
    </p:spTree>
    <p:extLst>
      <p:ext uri="{BB962C8B-B14F-4D97-AF65-F5344CB8AC3E}">
        <p14:creationId xmlns:p14="http://schemas.microsoft.com/office/powerpoint/2010/main" val="416379168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Acts 3:22</a:t>
            </a:r>
            <a:r>
              <a:rPr lang="en-US" dirty="0"/>
              <a:t> – “22 Moses indeed said, A prophet shall the Lord God raise up unto you from among your brethren, like unto me. To him shall ye hearken in all things whatsoever he shall speak unto you.”</a:t>
            </a:r>
            <a:endParaRPr lang="en-US" b="1" dirty="0"/>
          </a:p>
          <a:p>
            <a:r>
              <a:rPr lang="en-US" b="1" dirty="0"/>
              <a:t>Deuteronomy 18:15</a:t>
            </a:r>
            <a:r>
              <a:rPr lang="en-US" dirty="0"/>
              <a:t> – “Jehovah thy God will raise up unto thee a prophet from the midst of thee, of thy brethren, like unto me; unto him ye shall hearken”</a:t>
            </a:r>
          </a:p>
        </p:txBody>
      </p:sp>
      <p:sp>
        <p:nvSpPr>
          <p:cNvPr id="4" name="Date Placeholder 3"/>
          <p:cNvSpPr>
            <a:spLocks noGrp="1"/>
          </p:cNvSpPr>
          <p:nvPr>
            <p:ph type="dt" idx="1"/>
          </p:nvPr>
        </p:nvSpPr>
        <p:spPr/>
        <p:txBody>
          <a:bodyPr/>
          <a:lstStyle/>
          <a:p>
            <a:r>
              <a:rPr lang="en-US"/>
              <a:t>12/24/2023 pm</a:t>
            </a:r>
          </a:p>
        </p:txBody>
      </p:sp>
      <p:sp>
        <p:nvSpPr>
          <p:cNvPr id="5" name="Footer Placeholder 4"/>
          <p:cNvSpPr>
            <a:spLocks noGrp="1"/>
          </p:cNvSpPr>
          <p:nvPr>
            <p:ph type="ftr" sz="quarter" idx="4"/>
          </p:nvPr>
        </p:nvSpPr>
        <p:spPr/>
        <p:txBody>
          <a:bodyPr/>
          <a:lstStyle/>
          <a:p>
            <a:r>
              <a:rPr lang="en-US"/>
              <a:t>Richard Lidh</a:t>
            </a:r>
          </a:p>
        </p:txBody>
      </p:sp>
      <p:sp>
        <p:nvSpPr>
          <p:cNvPr id="6" name="Slide Number Placeholder 5"/>
          <p:cNvSpPr>
            <a:spLocks noGrp="1"/>
          </p:cNvSpPr>
          <p:nvPr>
            <p:ph type="sldNum" sz="quarter" idx="5"/>
          </p:nvPr>
        </p:nvSpPr>
        <p:spPr/>
        <p:txBody>
          <a:bodyPr/>
          <a:lstStyle/>
          <a:p>
            <a:fld id="{8C03F458-213B-4026-85A9-92C5A5ADD8F6}" type="slidenum">
              <a:rPr lang="en-US" smtClean="0"/>
              <a:t>2</a:t>
            </a:fld>
            <a:endParaRPr lang="en-US"/>
          </a:p>
        </p:txBody>
      </p:sp>
    </p:spTree>
    <p:extLst>
      <p:ext uri="{BB962C8B-B14F-4D97-AF65-F5344CB8AC3E}">
        <p14:creationId xmlns:p14="http://schemas.microsoft.com/office/powerpoint/2010/main" val="9726098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Exodus 3:7-8, 10</a:t>
            </a:r>
            <a:r>
              <a:rPr lang="en-US" dirty="0"/>
              <a:t> – “7 And Jehovah said, I have surely seen the affliction of my people that are in Egypt, and have heard their cry by reason of their taskmasters; for I know their sorrows; 8 and I am come down to deliver them out of the hand of the Egyptians, and to bring them up out of that land unto a good land and a large, unto a land flowing with milk and honey; unto the place of the Canaanite, and the Hittite, and the Amorite, and the Perizzite, and the Hivite, and the Jebusite … 10 Come now therefore, and I will send thee unto Pharaoh, that thou mayest bring forth my people the children of Israel out of Egypt.”</a:t>
            </a:r>
          </a:p>
          <a:p>
            <a:r>
              <a:rPr lang="en-US" b="1" dirty="0"/>
              <a:t>Acts 7:35</a:t>
            </a:r>
            <a:r>
              <a:rPr lang="en-US" dirty="0"/>
              <a:t> – “This Moses whom they refused, saying, Who made thee a ruler and a judge? him hath God sent (to be) both a ruler and a deliverer with the hand of the angel that appeared to him in the bush.”</a:t>
            </a:r>
          </a:p>
          <a:p>
            <a:endParaRPr lang="en-US" dirty="0"/>
          </a:p>
          <a:p>
            <a:r>
              <a:rPr lang="en-US" b="1" dirty="0"/>
              <a:t>Isaiah 59:1-2</a:t>
            </a:r>
            <a:r>
              <a:rPr lang="en-US" dirty="0"/>
              <a:t> – “1 Behold, Jehovah's hand is not shortened, that it cannot save; neither his ear heavy, that it cannot hear: 2 but your iniquities have separated between you and your God, and your sins have hid his face from you, so that he will not hear.”</a:t>
            </a:r>
          </a:p>
          <a:p>
            <a:r>
              <a:rPr lang="en-US" b="1" dirty="0"/>
              <a:t>Romans 6:6, 16-17, 22</a:t>
            </a:r>
            <a:r>
              <a:rPr lang="en-US" dirty="0"/>
              <a:t> – “6 knowing this, that our old man was crucified with (him), that the body of sin might be done away, that so we should no longer be in bondage to sin … 16 Know ye not, that to whom ye present yourselves (as) servants unto obedience, his servants ye are whom ye obey; whether of sin unto death, or of obedience unto righteousness? 17 But thanks be to God, that, whereas ye were servants of sin, ye became obedient from the heart to that form of teaching whereunto ye were delivered … 22 But now being made free from sin and become servants to God, ye have your fruit unto sanctification, and the end eternal life.”</a:t>
            </a:r>
          </a:p>
        </p:txBody>
      </p:sp>
      <p:sp>
        <p:nvSpPr>
          <p:cNvPr id="4" name="Date Placeholder 3"/>
          <p:cNvSpPr>
            <a:spLocks noGrp="1"/>
          </p:cNvSpPr>
          <p:nvPr>
            <p:ph type="dt" idx="1"/>
          </p:nvPr>
        </p:nvSpPr>
        <p:spPr/>
        <p:txBody>
          <a:bodyPr/>
          <a:lstStyle/>
          <a:p>
            <a:r>
              <a:rPr lang="en-US"/>
              <a:t>12/24/2023 pm</a:t>
            </a:r>
          </a:p>
        </p:txBody>
      </p:sp>
      <p:sp>
        <p:nvSpPr>
          <p:cNvPr id="5" name="Footer Placeholder 4"/>
          <p:cNvSpPr>
            <a:spLocks noGrp="1"/>
          </p:cNvSpPr>
          <p:nvPr>
            <p:ph type="ftr" sz="quarter" idx="4"/>
          </p:nvPr>
        </p:nvSpPr>
        <p:spPr/>
        <p:txBody>
          <a:bodyPr/>
          <a:lstStyle/>
          <a:p>
            <a:r>
              <a:rPr lang="en-US"/>
              <a:t>Richard Lidh</a:t>
            </a:r>
          </a:p>
        </p:txBody>
      </p:sp>
      <p:sp>
        <p:nvSpPr>
          <p:cNvPr id="6" name="Slide Number Placeholder 5"/>
          <p:cNvSpPr>
            <a:spLocks noGrp="1"/>
          </p:cNvSpPr>
          <p:nvPr>
            <p:ph type="sldNum" sz="quarter" idx="5"/>
          </p:nvPr>
        </p:nvSpPr>
        <p:spPr/>
        <p:txBody>
          <a:bodyPr/>
          <a:lstStyle/>
          <a:p>
            <a:fld id="{8C03F458-213B-4026-85A9-92C5A5ADD8F6}" type="slidenum">
              <a:rPr lang="en-US" smtClean="0"/>
              <a:t>3</a:t>
            </a:fld>
            <a:endParaRPr lang="en-US"/>
          </a:p>
        </p:txBody>
      </p:sp>
    </p:spTree>
    <p:extLst>
      <p:ext uri="{BB962C8B-B14F-4D97-AF65-F5344CB8AC3E}">
        <p14:creationId xmlns:p14="http://schemas.microsoft.com/office/powerpoint/2010/main" val="369482704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Romans 3:23</a:t>
            </a:r>
            <a:r>
              <a:rPr lang="en-US" dirty="0"/>
              <a:t> – “for all have sinned, and fall short of the glory of God”</a:t>
            </a:r>
          </a:p>
          <a:p>
            <a:r>
              <a:rPr lang="en-US" b="1" dirty="0"/>
              <a:t>Romans 6:23</a:t>
            </a:r>
            <a:r>
              <a:rPr lang="en-US" dirty="0"/>
              <a:t> – “For the wages of sin is death; but the free gift of God is eternal life in Christ Jesus our Lord.”</a:t>
            </a:r>
          </a:p>
          <a:p>
            <a:endParaRPr lang="en-US" dirty="0"/>
          </a:p>
          <a:p>
            <a:r>
              <a:rPr lang="en-US" b="1" dirty="0"/>
              <a:t>I Corinthians 15:1-3</a:t>
            </a:r>
            <a:r>
              <a:rPr lang="en-US" dirty="0"/>
              <a:t> – “15 Now I make known unto you brethren, the gospel which I preached unto you, which also ye received, wherein also ye stand, 2 by which also ye are saved, if ye hold fast the word which I preached unto you, except ye believed in vain. 3 For I delivered unto you first of all that which also I received: that Christ died for our sins according to the scriptures”</a:t>
            </a:r>
          </a:p>
          <a:p>
            <a:endParaRPr lang="en-US" dirty="0"/>
          </a:p>
          <a:p>
            <a:r>
              <a:rPr lang="en-US" b="1" dirty="0"/>
              <a:t>Galatians 1:3-4</a:t>
            </a:r>
            <a:r>
              <a:rPr lang="en-US" dirty="0"/>
              <a:t> – “3 Grace to you and peace from God the Father, and our Lord Jesus Christ, 4 who gave himself for our sins, that he might deliver us out of this present evil world, according to the will of our God and Father”</a:t>
            </a:r>
          </a:p>
        </p:txBody>
      </p:sp>
      <p:sp>
        <p:nvSpPr>
          <p:cNvPr id="4" name="Date Placeholder 3"/>
          <p:cNvSpPr>
            <a:spLocks noGrp="1"/>
          </p:cNvSpPr>
          <p:nvPr>
            <p:ph type="dt" idx="1"/>
          </p:nvPr>
        </p:nvSpPr>
        <p:spPr/>
        <p:txBody>
          <a:bodyPr/>
          <a:lstStyle/>
          <a:p>
            <a:r>
              <a:rPr lang="en-US"/>
              <a:t>12/24/2023 pm</a:t>
            </a:r>
          </a:p>
        </p:txBody>
      </p:sp>
      <p:sp>
        <p:nvSpPr>
          <p:cNvPr id="5" name="Footer Placeholder 4"/>
          <p:cNvSpPr>
            <a:spLocks noGrp="1"/>
          </p:cNvSpPr>
          <p:nvPr>
            <p:ph type="ftr" sz="quarter" idx="4"/>
          </p:nvPr>
        </p:nvSpPr>
        <p:spPr/>
        <p:txBody>
          <a:bodyPr/>
          <a:lstStyle/>
          <a:p>
            <a:r>
              <a:rPr lang="en-US"/>
              <a:t>Richard Lidh</a:t>
            </a:r>
          </a:p>
        </p:txBody>
      </p:sp>
      <p:sp>
        <p:nvSpPr>
          <p:cNvPr id="6" name="Slide Number Placeholder 5"/>
          <p:cNvSpPr>
            <a:spLocks noGrp="1"/>
          </p:cNvSpPr>
          <p:nvPr>
            <p:ph type="sldNum" sz="quarter" idx="5"/>
          </p:nvPr>
        </p:nvSpPr>
        <p:spPr/>
        <p:txBody>
          <a:bodyPr/>
          <a:lstStyle/>
          <a:p>
            <a:fld id="{8C03F458-213B-4026-85A9-92C5A5ADD8F6}" type="slidenum">
              <a:rPr lang="en-US" smtClean="0"/>
              <a:t>4</a:t>
            </a:fld>
            <a:endParaRPr lang="en-US"/>
          </a:p>
        </p:txBody>
      </p:sp>
    </p:spTree>
    <p:extLst>
      <p:ext uri="{BB962C8B-B14F-4D97-AF65-F5344CB8AC3E}">
        <p14:creationId xmlns:p14="http://schemas.microsoft.com/office/powerpoint/2010/main" val="118416371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Exodus 19:16-20</a:t>
            </a:r>
            <a:r>
              <a:rPr lang="en-US" dirty="0"/>
              <a:t> – “16 And it came to pass on the third day, when it was morning, that there were thunders and lightnings, and a thick cloud upon the mount, and the voice of a trumpet exceeding loud; and all the people that were in the camp trembled. 17 And Moses brought forth the people out of the camp to meet God; and they stood at the nether part of the mount. 18 And mount Sinai, the whole of it, smoked, because Jehovah descended upon it in fire; and the smoke thereof ascended as the smoke of a furnace, and the whole mount quaked greatly. 19 And when the voice of the trumpet waxed louder and louder, Moses spake, and God answered him by a voice. 20 And Jehovah came down upon mount Sinai, to the top of the mount: and Jehovah called Moses to the top of the mount; and Moses went up.”</a:t>
            </a:r>
          </a:p>
          <a:p>
            <a:r>
              <a:rPr lang="en-US" b="1" dirty="0"/>
              <a:t>Exodus 20:1-17</a:t>
            </a:r>
            <a:r>
              <a:rPr lang="en-US" dirty="0"/>
              <a:t> – “1 And God spake all these words, saying, 2 I am Jehovah thy God, who brought thee out of the land of Egypt, out of the house of bondage. 3 </a:t>
            </a:r>
            <a:r>
              <a:rPr lang="en-US" b="1" dirty="0"/>
              <a:t>Thou shalt have no other gods before me</a:t>
            </a:r>
            <a:r>
              <a:rPr lang="en-US" dirty="0"/>
              <a:t>. 4 </a:t>
            </a:r>
            <a:r>
              <a:rPr lang="en-US" b="1" dirty="0"/>
              <a:t>Thou shalt not make unto thee a graven image</a:t>
            </a:r>
            <a:r>
              <a:rPr lang="en-US" dirty="0"/>
              <a:t>, nor any likeness (of any thing) that is in heaven above, or that is in the earth beneath, or that is in the water under the earth. 5 Thou shalt not bow down thyself unto them, nor serve them, for I Jehovah thy God am a jealous God, visiting the iniquity of the fathers upon the children, upon the third and upon the fourth generation of them that hate me, 6 and showing lovingkindness unto thousands of them that love me and keep my commandments. 7 </a:t>
            </a:r>
            <a:r>
              <a:rPr lang="en-US" b="1" dirty="0"/>
              <a:t>Thou shalt not take the name of Jehovah thy God in vain</a:t>
            </a:r>
            <a:r>
              <a:rPr lang="en-US" dirty="0"/>
              <a:t>; for Jehovah will not hold him guiltless that taketh his name in vain. 8 </a:t>
            </a:r>
            <a:r>
              <a:rPr lang="en-US" b="1" dirty="0"/>
              <a:t>Remember the sabbath day, to keep it holy</a:t>
            </a:r>
            <a:r>
              <a:rPr lang="en-US" dirty="0"/>
              <a:t>. 9 Six days shalt thou labor, and do all thy work; 10 but the seventh day is a sabbath unto Jehovah thy God: (in it) thou shalt not do any work, thou, nor thy son, nor thy daughter, thy man-servant, nor thy maid-servant, nor thy cattle, nor thy stranger that is within thy gates: 11 for in six days Jehovah made heaven and earth, the sea, and all that in them is, and rested the seventh day: wherefore Jehovah blessed the sabbath day, and hallowed it. 12 </a:t>
            </a:r>
            <a:r>
              <a:rPr lang="en-US" b="1" dirty="0"/>
              <a:t>Honor thy father and thy mother</a:t>
            </a:r>
            <a:r>
              <a:rPr lang="en-US" dirty="0"/>
              <a:t>, that thy days may be long in the land which Jehovah thy God giveth thee. 13 </a:t>
            </a:r>
            <a:r>
              <a:rPr lang="en-US" b="1" dirty="0"/>
              <a:t>Thou shalt not kill</a:t>
            </a:r>
            <a:r>
              <a:rPr lang="en-US" dirty="0"/>
              <a:t>. 14 </a:t>
            </a:r>
            <a:r>
              <a:rPr lang="en-US" b="1" dirty="0"/>
              <a:t>Thou shalt not commit adultery</a:t>
            </a:r>
            <a:r>
              <a:rPr lang="en-US" dirty="0"/>
              <a:t>. 15 </a:t>
            </a:r>
            <a:r>
              <a:rPr lang="en-US" b="1" dirty="0"/>
              <a:t>Thou shalt not steal</a:t>
            </a:r>
            <a:r>
              <a:rPr lang="en-US" dirty="0"/>
              <a:t>. 16 </a:t>
            </a:r>
            <a:r>
              <a:rPr lang="en-US" b="1" dirty="0"/>
              <a:t>Thou shalt not bear false witness</a:t>
            </a:r>
            <a:r>
              <a:rPr lang="en-US" dirty="0"/>
              <a:t> against thy neighbor. 17 </a:t>
            </a:r>
            <a:r>
              <a:rPr lang="en-US" b="1" dirty="0"/>
              <a:t>Thou shalt not covet</a:t>
            </a:r>
            <a:r>
              <a:rPr lang="en-US" dirty="0"/>
              <a:t> thy neighbor's house, thou shalt not covet thy neighbor's wife, nor his man-servant, nor his maid-servant, nor his ox, nor his ass, nor anything that is thy neighbor’s.”</a:t>
            </a:r>
          </a:p>
          <a:p>
            <a:endParaRPr lang="en-US" dirty="0"/>
          </a:p>
          <a:p>
            <a:r>
              <a:rPr lang="en-US" b="1" dirty="0"/>
              <a:t>Matthew 17:1-5</a:t>
            </a:r>
            <a:r>
              <a:rPr lang="en-US" dirty="0"/>
              <a:t> – “1 And after six days Jesus taketh with him Peter, and James, and John his brother, and bringeth them up into a high mountain apart: 2 and he was transfigured before them; and his face did shine as the sun, and his garments became white as the light. 3 And behold, there appeared unto them Moses and Elijah talking with him. 4 And Peter answered, and said unto Jesus, Lord, it is good for us to be here: if thou wilt, I will make here three tabernacles; one for thee, and one for Moses, and one for Elijah. 5 While he was yet speaking, behold, a bright cloud overshadowed them: and behold, a voice out of the cloud, saying, This is my beloved Son, in whom I am well pleased; </a:t>
            </a:r>
            <a:r>
              <a:rPr lang="en-US" b="1" dirty="0"/>
              <a:t>hear ye him</a:t>
            </a:r>
            <a:r>
              <a:rPr lang="en-US" dirty="0"/>
              <a:t>.”</a:t>
            </a:r>
          </a:p>
        </p:txBody>
      </p:sp>
      <p:sp>
        <p:nvSpPr>
          <p:cNvPr id="4" name="Date Placeholder 3"/>
          <p:cNvSpPr>
            <a:spLocks noGrp="1"/>
          </p:cNvSpPr>
          <p:nvPr>
            <p:ph type="dt" idx="1"/>
          </p:nvPr>
        </p:nvSpPr>
        <p:spPr/>
        <p:txBody>
          <a:bodyPr/>
          <a:lstStyle/>
          <a:p>
            <a:r>
              <a:rPr lang="en-US"/>
              <a:t>12/24/2023 pm</a:t>
            </a:r>
          </a:p>
        </p:txBody>
      </p:sp>
      <p:sp>
        <p:nvSpPr>
          <p:cNvPr id="5" name="Footer Placeholder 4"/>
          <p:cNvSpPr>
            <a:spLocks noGrp="1"/>
          </p:cNvSpPr>
          <p:nvPr>
            <p:ph type="ftr" sz="quarter" idx="4"/>
          </p:nvPr>
        </p:nvSpPr>
        <p:spPr/>
        <p:txBody>
          <a:bodyPr/>
          <a:lstStyle/>
          <a:p>
            <a:r>
              <a:rPr lang="en-US"/>
              <a:t>Richard Lidh</a:t>
            </a:r>
          </a:p>
        </p:txBody>
      </p:sp>
      <p:sp>
        <p:nvSpPr>
          <p:cNvPr id="6" name="Slide Number Placeholder 5"/>
          <p:cNvSpPr>
            <a:spLocks noGrp="1"/>
          </p:cNvSpPr>
          <p:nvPr>
            <p:ph type="sldNum" sz="quarter" idx="5"/>
          </p:nvPr>
        </p:nvSpPr>
        <p:spPr/>
        <p:txBody>
          <a:bodyPr/>
          <a:lstStyle/>
          <a:p>
            <a:fld id="{8C03F458-213B-4026-85A9-92C5A5ADD8F6}" type="slidenum">
              <a:rPr lang="en-US" smtClean="0"/>
              <a:t>5</a:t>
            </a:fld>
            <a:endParaRPr lang="en-US"/>
          </a:p>
        </p:txBody>
      </p:sp>
    </p:spTree>
    <p:extLst>
      <p:ext uri="{BB962C8B-B14F-4D97-AF65-F5344CB8AC3E}">
        <p14:creationId xmlns:p14="http://schemas.microsoft.com/office/powerpoint/2010/main" val="251395946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Matthew 11:27</a:t>
            </a:r>
            <a:r>
              <a:rPr lang="en-US" dirty="0"/>
              <a:t> – “All things have been delivered unto me of my Father: and no one knoweth the Son, save the Father; neither doth any know the Father, save the Son, and he to whomsoever the Son willeth to reveal (him.)”</a:t>
            </a:r>
          </a:p>
          <a:p>
            <a:r>
              <a:rPr lang="en-US" b="1" dirty="0"/>
              <a:t>Hebrews 1:1-2</a:t>
            </a:r>
            <a:r>
              <a:rPr lang="en-US" dirty="0"/>
              <a:t> – “1 God, having of old time spoken unto the fathers in the prophets by divers portions and in divers manners, 2 hath at the end of these days spoken unto us in (his) Son, whom he appointed heir of all things, through whom also he made the worlds”</a:t>
            </a:r>
          </a:p>
          <a:p>
            <a:r>
              <a:rPr lang="en-US" b="1" dirty="0"/>
              <a:t>Matthew 10:40</a:t>
            </a:r>
            <a:r>
              <a:rPr lang="en-US" dirty="0"/>
              <a:t> – “He that receiveth you receiveth me, and he that receiveth me receiveth him that sent me.”</a:t>
            </a:r>
          </a:p>
          <a:p>
            <a:r>
              <a:rPr lang="en-US" b="1" dirty="0"/>
              <a:t>Luke 10:16</a:t>
            </a:r>
            <a:r>
              <a:rPr lang="en-US" dirty="0"/>
              <a:t> – “He that heareth you heareth me; and he that rejecteth you rejecteth me; and he that rejecteth me rejecteth him that sent me.”</a:t>
            </a:r>
          </a:p>
          <a:p>
            <a:r>
              <a:rPr lang="en-US" b="1" dirty="0"/>
              <a:t>II Corinthians 5:18-19</a:t>
            </a:r>
            <a:r>
              <a:rPr lang="en-US" dirty="0"/>
              <a:t> – “18 But all things are of God, who reconciled us to himself through Christ, and gave unto us the ministry of reconciliation; 19 to wit, that God was in Christ reconciling the world unto himself, not reckoning unto them their trespasses, and having committed unto us the word of reconciliation.”</a:t>
            </a:r>
          </a:p>
          <a:p>
            <a:endParaRPr lang="en-US" dirty="0"/>
          </a:p>
          <a:p>
            <a:r>
              <a:rPr lang="en-US" b="1" dirty="0"/>
              <a:t>John 1:17</a:t>
            </a:r>
            <a:r>
              <a:rPr lang="en-US" dirty="0"/>
              <a:t> – “For the law was given through Moses; grace and truth came through Jesus Christ.”</a:t>
            </a:r>
          </a:p>
        </p:txBody>
      </p:sp>
      <p:sp>
        <p:nvSpPr>
          <p:cNvPr id="4" name="Date Placeholder 3"/>
          <p:cNvSpPr>
            <a:spLocks noGrp="1"/>
          </p:cNvSpPr>
          <p:nvPr>
            <p:ph type="dt" idx="1"/>
          </p:nvPr>
        </p:nvSpPr>
        <p:spPr/>
        <p:txBody>
          <a:bodyPr/>
          <a:lstStyle/>
          <a:p>
            <a:r>
              <a:rPr lang="en-US"/>
              <a:t>12/24/2023 pm</a:t>
            </a:r>
          </a:p>
        </p:txBody>
      </p:sp>
      <p:sp>
        <p:nvSpPr>
          <p:cNvPr id="5" name="Footer Placeholder 4"/>
          <p:cNvSpPr>
            <a:spLocks noGrp="1"/>
          </p:cNvSpPr>
          <p:nvPr>
            <p:ph type="ftr" sz="quarter" idx="4"/>
          </p:nvPr>
        </p:nvSpPr>
        <p:spPr/>
        <p:txBody>
          <a:bodyPr/>
          <a:lstStyle/>
          <a:p>
            <a:r>
              <a:rPr lang="en-US"/>
              <a:t>Richard Lidh</a:t>
            </a:r>
          </a:p>
        </p:txBody>
      </p:sp>
      <p:sp>
        <p:nvSpPr>
          <p:cNvPr id="6" name="Slide Number Placeholder 5"/>
          <p:cNvSpPr>
            <a:spLocks noGrp="1"/>
          </p:cNvSpPr>
          <p:nvPr>
            <p:ph type="sldNum" sz="quarter" idx="5"/>
          </p:nvPr>
        </p:nvSpPr>
        <p:spPr/>
        <p:txBody>
          <a:bodyPr/>
          <a:lstStyle/>
          <a:p>
            <a:fld id="{8C03F458-213B-4026-85A9-92C5A5ADD8F6}" type="slidenum">
              <a:rPr lang="en-US" smtClean="0"/>
              <a:t>6</a:t>
            </a:fld>
            <a:endParaRPr lang="en-US"/>
          </a:p>
        </p:txBody>
      </p:sp>
    </p:spTree>
    <p:extLst>
      <p:ext uri="{BB962C8B-B14F-4D97-AF65-F5344CB8AC3E}">
        <p14:creationId xmlns:p14="http://schemas.microsoft.com/office/powerpoint/2010/main" val="416757803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Romans 4:15</a:t>
            </a:r>
            <a:r>
              <a:rPr lang="en-US" b="0" dirty="0"/>
              <a:t> – “for the law worketh wrath; but where there is no law, neither is there transgression.”</a:t>
            </a:r>
          </a:p>
          <a:p>
            <a:r>
              <a:rPr lang="en-US" b="1" dirty="0"/>
              <a:t>I Corinthians 6:9-11</a:t>
            </a:r>
            <a:r>
              <a:rPr lang="en-US" dirty="0"/>
              <a:t> – “9 Or know ye not that the unrighteous shall not inherit the kingdom of God? Be not deceived: neither fornicators, nor idolaters, nor adulterers, nor effeminate, nor abusers of themselves with men, 10 nor thieves, nor covetous, nor drunkards, nor revilers, nor extortioners, shall inherit the kingdom of God. 11 And such were some of you: but ye were washed, but ye were sanctified, but ye were justified in the name of the Lord Jesus Christ, and in the Spirit of our God.”</a:t>
            </a:r>
          </a:p>
          <a:p>
            <a:r>
              <a:rPr lang="en-US" b="1" dirty="0"/>
              <a:t>Romans 1:18-23</a:t>
            </a:r>
            <a:r>
              <a:rPr lang="en-US" dirty="0"/>
              <a:t> – “18 For the wrath of God is revealed from heaven against all ungodliness and unrighteousness of men, who hinder the truth in unrighteousness; 19 because that which is known of God is manifest in them; for God manifested it unto them. 20 For the invisible things of him since the creation of the world are clearly seen, being perceived through the things that are made, (even) his everlasting power and divinity; that they may be without excuse: 21 because that, knowing God, they glorified him not as God, neither gave thanks; but became vain in their reasonings, and their senseless heart was darkened. 22 Professing themselves to be wise, they became fools, 23 and changed the glory of the incorruptible God for the likeness of an image of corruptible man, and of birds, and four-footed beasts, and creeping things.”</a:t>
            </a:r>
          </a:p>
          <a:p>
            <a:endParaRPr lang="en-US" dirty="0"/>
          </a:p>
          <a:p>
            <a:r>
              <a:rPr lang="en-US" b="1" dirty="0"/>
              <a:t>I Corinthians 9:20-21</a:t>
            </a:r>
            <a:r>
              <a:rPr lang="en-US" dirty="0"/>
              <a:t> – “20 And to the Jews I became as a Jew, that I might gain Jews; to them that are under the law, as under the law, not being myself under the law, that I might gain them that are under the law; 21 to them that are without law, as without law, not being without law to God, but under law to Christ, that I might gain them that are without law.”</a:t>
            </a:r>
          </a:p>
          <a:p>
            <a:r>
              <a:rPr lang="en-US" b="1" dirty="0"/>
              <a:t>Galatians 6:2</a:t>
            </a:r>
            <a:r>
              <a:rPr lang="en-US" dirty="0"/>
              <a:t> – “Bear ye one another's burdens, and so fulfil the law of Christ.”</a:t>
            </a:r>
          </a:p>
        </p:txBody>
      </p:sp>
      <p:sp>
        <p:nvSpPr>
          <p:cNvPr id="4" name="Date Placeholder 3"/>
          <p:cNvSpPr>
            <a:spLocks noGrp="1"/>
          </p:cNvSpPr>
          <p:nvPr>
            <p:ph type="dt" idx="1"/>
          </p:nvPr>
        </p:nvSpPr>
        <p:spPr/>
        <p:txBody>
          <a:bodyPr/>
          <a:lstStyle/>
          <a:p>
            <a:r>
              <a:rPr lang="en-US"/>
              <a:t>12/24/2023 pm</a:t>
            </a:r>
          </a:p>
        </p:txBody>
      </p:sp>
      <p:sp>
        <p:nvSpPr>
          <p:cNvPr id="5" name="Footer Placeholder 4"/>
          <p:cNvSpPr>
            <a:spLocks noGrp="1"/>
          </p:cNvSpPr>
          <p:nvPr>
            <p:ph type="ftr" sz="quarter" idx="4"/>
          </p:nvPr>
        </p:nvSpPr>
        <p:spPr/>
        <p:txBody>
          <a:bodyPr/>
          <a:lstStyle/>
          <a:p>
            <a:r>
              <a:rPr lang="en-US"/>
              <a:t>Richard Lidh</a:t>
            </a:r>
          </a:p>
        </p:txBody>
      </p:sp>
      <p:sp>
        <p:nvSpPr>
          <p:cNvPr id="6" name="Slide Number Placeholder 5"/>
          <p:cNvSpPr>
            <a:spLocks noGrp="1"/>
          </p:cNvSpPr>
          <p:nvPr>
            <p:ph type="sldNum" sz="quarter" idx="5"/>
          </p:nvPr>
        </p:nvSpPr>
        <p:spPr/>
        <p:txBody>
          <a:bodyPr/>
          <a:lstStyle/>
          <a:p>
            <a:fld id="{8C03F458-213B-4026-85A9-92C5A5ADD8F6}" type="slidenum">
              <a:rPr lang="en-US" smtClean="0"/>
              <a:t>7</a:t>
            </a:fld>
            <a:endParaRPr lang="en-US"/>
          </a:p>
        </p:txBody>
      </p:sp>
    </p:spTree>
    <p:extLst>
      <p:ext uri="{BB962C8B-B14F-4D97-AF65-F5344CB8AC3E}">
        <p14:creationId xmlns:p14="http://schemas.microsoft.com/office/powerpoint/2010/main" val="207393927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Exodus 25:9, 40</a:t>
            </a:r>
            <a:r>
              <a:rPr lang="en-US" dirty="0"/>
              <a:t> – “9 </a:t>
            </a:r>
            <a:r>
              <a:rPr lang="en-US" b="1" dirty="0"/>
              <a:t>According to</a:t>
            </a:r>
            <a:r>
              <a:rPr lang="en-US" dirty="0"/>
              <a:t> all that I show thee, </a:t>
            </a:r>
            <a:r>
              <a:rPr lang="en-US" b="1" dirty="0"/>
              <a:t>the pattern</a:t>
            </a:r>
            <a:r>
              <a:rPr lang="en-US" dirty="0"/>
              <a:t> of the tabernacle, and the pattern of all the furniture thereof, even so shall ye make it … 40 And see that thou make them after their pattern, which hath been showed thee in the mount.”</a:t>
            </a:r>
          </a:p>
          <a:p>
            <a:r>
              <a:rPr lang="en-US" b="1" dirty="0"/>
              <a:t>Acts 7:44</a:t>
            </a:r>
            <a:r>
              <a:rPr lang="en-US" dirty="0"/>
              <a:t> – “Our fathers had the tabernacle of the testimony in the wilderness, even as he appointed who spake unto Moses, that he should make it </a:t>
            </a:r>
            <a:r>
              <a:rPr lang="en-US" b="1" dirty="0"/>
              <a:t>according to the figure</a:t>
            </a:r>
            <a:r>
              <a:rPr lang="en-US" dirty="0"/>
              <a:t> that he had seen.”</a:t>
            </a:r>
          </a:p>
          <a:p>
            <a:r>
              <a:rPr lang="en-US" b="1" dirty="0"/>
              <a:t>Hebrews 8:3-5</a:t>
            </a:r>
            <a:r>
              <a:rPr lang="en-US" dirty="0"/>
              <a:t> – “3 For every high priest is appointed to offer both gifts and sacrifices: wherefore it is necessary that this (high priest) also have somewhat to offer. 4 Now if he were on earth, he would not be a priest at all, seeing there are those who offer the gifts according to the law; 5 who serve (that which is) a copy and shadow of the heavenly things, even as Moses is warned (of God) when he is about to make the tabernacle: for, See, saith he, that thou make all things </a:t>
            </a:r>
            <a:r>
              <a:rPr lang="en-US" b="1" dirty="0"/>
              <a:t>according to the pattern</a:t>
            </a:r>
            <a:r>
              <a:rPr lang="en-US" dirty="0"/>
              <a:t> that was showed thee in the mount.”</a:t>
            </a:r>
          </a:p>
          <a:p>
            <a:endParaRPr lang="en-US" dirty="0"/>
          </a:p>
          <a:p>
            <a:r>
              <a:rPr lang="en-US" b="1" dirty="0"/>
              <a:t>Matthew 16:18</a:t>
            </a:r>
            <a:r>
              <a:rPr lang="en-US" dirty="0"/>
              <a:t> – “And I also say unto thee, that thou art Peter, and upon this rock I will build my church; and the gates of Hades shall not prevail against it.”</a:t>
            </a:r>
          </a:p>
        </p:txBody>
      </p:sp>
      <p:sp>
        <p:nvSpPr>
          <p:cNvPr id="4" name="Date Placeholder 3"/>
          <p:cNvSpPr>
            <a:spLocks noGrp="1"/>
          </p:cNvSpPr>
          <p:nvPr>
            <p:ph type="dt" idx="1"/>
          </p:nvPr>
        </p:nvSpPr>
        <p:spPr/>
        <p:txBody>
          <a:bodyPr/>
          <a:lstStyle/>
          <a:p>
            <a:r>
              <a:rPr lang="en-US"/>
              <a:t>12/24/2023 pm</a:t>
            </a:r>
          </a:p>
        </p:txBody>
      </p:sp>
      <p:sp>
        <p:nvSpPr>
          <p:cNvPr id="5" name="Footer Placeholder 4"/>
          <p:cNvSpPr>
            <a:spLocks noGrp="1"/>
          </p:cNvSpPr>
          <p:nvPr>
            <p:ph type="ftr" sz="quarter" idx="4"/>
          </p:nvPr>
        </p:nvSpPr>
        <p:spPr/>
        <p:txBody>
          <a:bodyPr/>
          <a:lstStyle/>
          <a:p>
            <a:r>
              <a:rPr lang="en-US"/>
              <a:t>Richard Lidh</a:t>
            </a:r>
          </a:p>
        </p:txBody>
      </p:sp>
      <p:sp>
        <p:nvSpPr>
          <p:cNvPr id="6" name="Slide Number Placeholder 5"/>
          <p:cNvSpPr>
            <a:spLocks noGrp="1"/>
          </p:cNvSpPr>
          <p:nvPr>
            <p:ph type="sldNum" sz="quarter" idx="5"/>
          </p:nvPr>
        </p:nvSpPr>
        <p:spPr/>
        <p:txBody>
          <a:bodyPr/>
          <a:lstStyle/>
          <a:p>
            <a:fld id="{8C03F458-213B-4026-85A9-92C5A5ADD8F6}" type="slidenum">
              <a:rPr lang="en-US" smtClean="0"/>
              <a:t>8</a:t>
            </a:fld>
            <a:endParaRPr lang="en-US"/>
          </a:p>
        </p:txBody>
      </p:sp>
    </p:spTree>
    <p:extLst>
      <p:ext uri="{BB962C8B-B14F-4D97-AF65-F5344CB8AC3E}">
        <p14:creationId xmlns:p14="http://schemas.microsoft.com/office/powerpoint/2010/main" val="97016468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Matthew 16:18</a:t>
            </a:r>
            <a:r>
              <a:rPr lang="en-US" dirty="0"/>
              <a:t> – “And I also say unto thee, that thou art Peter, and upon this rock I will build my church; and the gates of Hades shall not prevail against it.” </a:t>
            </a:r>
          </a:p>
          <a:p>
            <a:endParaRPr lang="en-US" dirty="0"/>
          </a:p>
          <a:p>
            <a:r>
              <a:rPr lang="en-US" b="1" dirty="0"/>
              <a:t>Exodus 35:4-5</a:t>
            </a:r>
            <a:r>
              <a:rPr lang="en-US" dirty="0"/>
              <a:t> – “4 And Moses spake unto all the congregation of the children of Israel, saying, This is the thing which Jehovah commanded, saying, 5 Take ye from among you an offering unto Jehovah; whosoever is of a willing heart, let him bring it, Jehovah's offering: gold, and silver, and brass”</a:t>
            </a:r>
          </a:p>
          <a:p>
            <a:r>
              <a:rPr lang="en-US" b="1" dirty="0"/>
              <a:t>Exodus 36:3-7</a:t>
            </a:r>
            <a:r>
              <a:rPr lang="en-US" dirty="0"/>
              <a:t> – “3 and they received of Moses all the offering which the children of Israel had brought for the work of the service of the sanctuary, wherewith to make it. And they brought yet unto him freewill-offerings every morning. 4 And all the wise men, that wrought all the work of the sanctuary, came every man from his work which they wrought. 5 And they spake unto Moses, saying, The people bring much more than enough for the service of the work which Jehovah commanded to make. 6 And Moses gave commandment, and they caused it to be proclaimed throughout the camp, saying, Let neither man nor woman make any more work for the offering of the sanctuary. So the people were restrained from bringing. 7 For the stuff they had was sufficient for all the work to make it, and too much.”</a:t>
            </a:r>
          </a:p>
          <a:p>
            <a:endParaRPr lang="en-US" dirty="0"/>
          </a:p>
          <a:p>
            <a:r>
              <a:rPr lang="en-US" b="1" dirty="0"/>
              <a:t>Acts 20:28</a:t>
            </a:r>
            <a:r>
              <a:rPr lang="en-US" dirty="0"/>
              <a:t> – “Take heed unto yourselves, and to all the flock, in which the Holy Spirit hath made you bishops, to feed the church of the Lord which he purchased with his own blood.”</a:t>
            </a:r>
          </a:p>
        </p:txBody>
      </p:sp>
      <p:sp>
        <p:nvSpPr>
          <p:cNvPr id="4" name="Date Placeholder 3"/>
          <p:cNvSpPr>
            <a:spLocks noGrp="1"/>
          </p:cNvSpPr>
          <p:nvPr>
            <p:ph type="dt" idx="1"/>
          </p:nvPr>
        </p:nvSpPr>
        <p:spPr/>
        <p:txBody>
          <a:bodyPr/>
          <a:lstStyle/>
          <a:p>
            <a:r>
              <a:rPr lang="en-US"/>
              <a:t>12/24/2023 pm</a:t>
            </a:r>
          </a:p>
        </p:txBody>
      </p:sp>
      <p:sp>
        <p:nvSpPr>
          <p:cNvPr id="5" name="Footer Placeholder 4"/>
          <p:cNvSpPr>
            <a:spLocks noGrp="1"/>
          </p:cNvSpPr>
          <p:nvPr>
            <p:ph type="ftr" sz="quarter" idx="4"/>
          </p:nvPr>
        </p:nvSpPr>
        <p:spPr/>
        <p:txBody>
          <a:bodyPr/>
          <a:lstStyle/>
          <a:p>
            <a:r>
              <a:rPr lang="en-US"/>
              <a:t>Richard Lidh</a:t>
            </a:r>
          </a:p>
        </p:txBody>
      </p:sp>
      <p:sp>
        <p:nvSpPr>
          <p:cNvPr id="6" name="Slide Number Placeholder 5"/>
          <p:cNvSpPr>
            <a:spLocks noGrp="1"/>
          </p:cNvSpPr>
          <p:nvPr>
            <p:ph type="sldNum" sz="quarter" idx="5"/>
          </p:nvPr>
        </p:nvSpPr>
        <p:spPr/>
        <p:txBody>
          <a:bodyPr/>
          <a:lstStyle/>
          <a:p>
            <a:fld id="{8C03F458-213B-4026-85A9-92C5A5ADD8F6}" type="slidenum">
              <a:rPr lang="en-US" smtClean="0"/>
              <a:t>9</a:t>
            </a:fld>
            <a:endParaRPr lang="en-US"/>
          </a:p>
        </p:txBody>
      </p:sp>
    </p:spTree>
    <p:extLst>
      <p:ext uri="{BB962C8B-B14F-4D97-AF65-F5344CB8AC3E}">
        <p14:creationId xmlns:p14="http://schemas.microsoft.com/office/powerpoint/2010/main" val="275099144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6" name="Group 15"/>
          <p:cNvGrpSpPr/>
          <p:nvPr/>
        </p:nvGrpSpPr>
        <p:grpSpPr>
          <a:xfrm>
            <a:off x="4334933" y="1169931"/>
            <a:ext cx="4814835" cy="4993802"/>
            <a:chOff x="4334933" y="1169931"/>
            <a:chExt cx="4814835" cy="4993802"/>
          </a:xfrm>
        </p:grpSpPr>
        <p:cxnSp>
          <p:nvCxnSpPr>
            <p:cNvPr id="17" name="Straight Connector 16"/>
            <p:cNvCxnSpPr/>
            <p:nvPr/>
          </p:nvCxnSpPr>
          <p:spPr>
            <a:xfrm flipH="1">
              <a:off x="6009259" y="1169931"/>
              <a:ext cx="3134741" cy="3134741"/>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flipH="1">
              <a:off x="4334933" y="1348898"/>
              <a:ext cx="4814835" cy="481483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5225595" y="1469269"/>
              <a:ext cx="3912054" cy="3912054"/>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2" name="Straight Connector 21"/>
            <p:cNvCxnSpPr/>
            <p:nvPr/>
          </p:nvCxnSpPr>
          <p:spPr>
            <a:xfrm flipH="1">
              <a:off x="5304588" y="1307856"/>
              <a:ext cx="3839412" cy="3839412"/>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flipH="1">
              <a:off x="5707078" y="1770196"/>
              <a:ext cx="3430571" cy="3430570"/>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1"/>
          <p:cNvSpPr>
            <a:spLocks noGrp="1"/>
          </p:cNvSpPr>
          <p:nvPr>
            <p:ph type="ctrTitle"/>
          </p:nvPr>
        </p:nvSpPr>
        <p:spPr>
          <a:xfrm>
            <a:off x="533400" y="533400"/>
            <a:ext cx="6154713" cy="3124201"/>
          </a:xfrm>
        </p:spPr>
        <p:txBody>
          <a:bodyPr anchor="b">
            <a:normAutofit/>
          </a:bodyPr>
          <a:lstStyle>
            <a:lvl1pPr algn="l">
              <a:defRPr sz="4400">
                <a:effectLst/>
              </a:defRPr>
            </a:lvl1pPr>
          </a:lstStyle>
          <a:p>
            <a:r>
              <a:rPr lang="en-US"/>
              <a:t>Click to edit Master title style</a:t>
            </a:r>
            <a:endParaRPr lang="en-US" dirty="0"/>
          </a:p>
        </p:txBody>
      </p:sp>
      <p:sp>
        <p:nvSpPr>
          <p:cNvPr id="3" name="Subtitle 2"/>
          <p:cNvSpPr>
            <a:spLocks noGrp="1"/>
          </p:cNvSpPr>
          <p:nvPr>
            <p:ph type="subTitle" idx="1"/>
          </p:nvPr>
        </p:nvSpPr>
        <p:spPr>
          <a:xfrm>
            <a:off x="533400" y="3843868"/>
            <a:ext cx="4954250" cy="1913466"/>
          </a:xfrm>
        </p:spPr>
        <p:txBody>
          <a:bodyPr anchor="t">
            <a:normAutofit/>
          </a:bodyPr>
          <a:lstStyle>
            <a:lvl1pPr marL="0" indent="0" algn="l">
              <a:buNone/>
              <a:defRPr sz="2000">
                <a:solidFill>
                  <a:schemeClr val="bg2">
                    <a:lumMod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859EF774-8D55-4025-A23F-C0F979A560C2}" type="datetime1">
              <a:rPr lang="en-US" smtClean="0">
                <a:solidFill>
                  <a:srgbClr val="000000"/>
                </a:solidFill>
              </a:rPr>
              <a:pPr/>
              <a:t>12/28/2023</a:t>
            </a:fld>
            <a:endParaRPr lang="en-US">
              <a:solidFill>
                <a:srgbClr val="000000"/>
              </a:solidFill>
            </a:endParaRPr>
          </a:p>
        </p:txBody>
      </p:sp>
      <p:sp>
        <p:nvSpPr>
          <p:cNvPr id="5" name="Footer Placeholder 4"/>
          <p:cNvSpPr>
            <a:spLocks noGrp="1"/>
          </p:cNvSpPr>
          <p:nvPr>
            <p:ph type="ftr" sz="quarter" idx="11"/>
          </p:nvPr>
        </p:nvSpPr>
        <p:spPr/>
        <p:txBody>
          <a:bodyPr/>
          <a:lstStyle/>
          <a:p>
            <a:endParaRPr lang="en-US">
              <a:solidFill>
                <a:srgbClr val="000000"/>
              </a:solidFill>
            </a:endParaRPr>
          </a:p>
        </p:txBody>
      </p:sp>
      <p:sp>
        <p:nvSpPr>
          <p:cNvPr id="6" name="Slide Number Placeholder 5"/>
          <p:cNvSpPr>
            <a:spLocks noGrp="1"/>
          </p:cNvSpPr>
          <p:nvPr>
            <p:ph type="sldNum" sz="quarter" idx="12"/>
          </p:nvPr>
        </p:nvSpPr>
        <p:spPr/>
        <p:txBody>
          <a:bodyPr/>
          <a:lstStyle/>
          <a:p>
            <a:fld id="{8DCE5FBD-B447-467F-8188-0B7BDC50576B}" type="slidenum">
              <a:rPr lang="en-US" smtClean="0">
                <a:solidFill>
                  <a:srgbClr val="000000"/>
                </a:solidFill>
              </a:rPr>
              <a:pPr/>
              <a:t>‹#›</a:t>
            </a:fld>
            <a:endParaRPr lang="en-US">
              <a:solidFill>
                <a:srgbClr val="000000"/>
              </a:solidFill>
            </a:endParaRPr>
          </a:p>
        </p:txBody>
      </p:sp>
    </p:spTree>
    <p:extLst>
      <p:ext uri="{BB962C8B-B14F-4D97-AF65-F5344CB8AC3E}">
        <p14:creationId xmlns:p14="http://schemas.microsoft.com/office/powerpoint/2010/main" val="10396096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3400" y="4495800"/>
            <a:ext cx="6554867" cy="1524000"/>
          </a:xfrm>
        </p:spPr>
        <p:txBody>
          <a:bodyPr/>
          <a:lstStyle/>
          <a:p>
            <a:r>
              <a:rPr lang="en-US"/>
              <a:t>Click to edit Master title style</a:t>
            </a:r>
            <a:endParaRPr lang="en-US" dirty="0"/>
          </a:p>
        </p:txBody>
      </p:sp>
      <p:sp>
        <p:nvSpPr>
          <p:cNvPr id="6" name="Picture Placeholder 2"/>
          <p:cNvSpPr>
            <a:spLocks noGrp="1" noChangeAspect="1"/>
          </p:cNvSpPr>
          <p:nvPr>
            <p:ph type="pic" idx="13"/>
          </p:nvPr>
        </p:nvSpPr>
        <p:spPr>
          <a:xfrm>
            <a:off x="533400" y="533400"/>
            <a:ext cx="8077200" cy="31242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9" name="Text Placeholder 9"/>
          <p:cNvSpPr>
            <a:spLocks noGrp="1"/>
          </p:cNvSpPr>
          <p:nvPr>
            <p:ph type="body" sz="quarter" idx="14"/>
          </p:nvPr>
        </p:nvSpPr>
        <p:spPr>
          <a:xfrm>
            <a:off x="762002" y="3843867"/>
            <a:ext cx="7281332" cy="457200"/>
          </a:xfrm>
        </p:spPr>
        <p:txBody>
          <a:bodyPr anchor="t">
            <a:normAutofit/>
          </a:bodyPr>
          <a:lstStyle>
            <a:lvl1pPr marL="0" indent="0">
              <a:buFontTx/>
              <a:buNone/>
              <a:defRPr sz="16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Date Placeholder 2"/>
          <p:cNvSpPr>
            <a:spLocks noGrp="1"/>
          </p:cNvSpPr>
          <p:nvPr>
            <p:ph type="dt" sz="half" idx="10"/>
          </p:nvPr>
        </p:nvSpPr>
        <p:spPr/>
        <p:txBody>
          <a:bodyPr/>
          <a:lstStyle/>
          <a:p>
            <a:fld id="{123C9D18-D067-4DBC-A30D-157EF71177E6}" type="datetime1">
              <a:rPr lang="en-US" smtClean="0">
                <a:solidFill>
                  <a:srgbClr val="000000"/>
                </a:solidFill>
              </a:rPr>
              <a:pPr/>
              <a:t>12/28/2023</a:t>
            </a:fld>
            <a:endParaRPr lang="en-US">
              <a:solidFill>
                <a:srgbClr val="000000"/>
              </a:solidFill>
            </a:endParaRPr>
          </a:p>
        </p:txBody>
      </p:sp>
      <p:sp>
        <p:nvSpPr>
          <p:cNvPr id="4" name="Footer Placeholder 3"/>
          <p:cNvSpPr>
            <a:spLocks noGrp="1"/>
          </p:cNvSpPr>
          <p:nvPr>
            <p:ph type="ftr" sz="quarter" idx="11"/>
          </p:nvPr>
        </p:nvSpPr>
        <p:spPr/>
        <p:txBody>
          <a:bodyPr/>
          <a:lstStyle/>
          <a:p>
            <a:endParaRPr lang="en-US">
              <a:solidFill>
                <a:srgbClr val="000000"/>
              </a:solidFill>
            </a:endParaRPr>
          </a:p>
        </p:txBody>
      </p:sp>
      <p:sp>
        <p:nvSpPr>
          <p:cNvPr id="5" name="Slide Number Placeholder 4"/>
          <p:cNvSpPr>
            <a:spLocks noGrp="1"/>
          </p:cNvSpPr>
          <p:nvPr>
            <p:ph type="sldNum" sz="quarter" idx="12"/>
          </p:nvPr>
        </p:nvSpPr>
        <p:spPr/>
        <p:txBody>
          <a:bodyPr/>
          <a:lstStyle/>
          <a:p>
            <a:fld id="{8DCE5FBD-B447-467F-8188-0B7BDC50576B}" type="slidenum">
              <a:rPr lang="en-US" smtClean="0">
                <a:solidFill>
                  <a:srgbClr val="000000"/>
                </a:solidFill>
              </a:rPr>
              <a:pPr/>
              <a:t>‹#›</a:t>
            </a:fld>
            <a:endParaRPr lang="en-US">
              <a:solidFill>
                <a:srgbClr val="000000"/>
              </a:solidFill>
            </a:endParaRPr>
          </a:p>
        </p:txBody>
      </p:sp>
    </p:spTree>
    <p:extLst>
      <p:ext uri="{BB962C8B-B14F-4D97-AF65-F5344CB8AC3E}">
        <p14:creationId xmlns:p14="http://schemas.microsoft.com/office/powerpoint/2010/main" val="630979557"/>
      </p:ext>
    </p:extLst>
  </p:cSld>
  <p:clrMapOvr>
    <a:masterClrMapping/>
  </p:clrMapOvr>
  <p:hf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533400" y="533400"/>
            <a:ext cx="8077200" cy="2895600"/>
          </a:xfrm>
        </p:spPr>
        <p:txBody>
          <a:bodyPr anchor="ctr">
            <a:normAutofit/>
          </a:bodyPr>
          <a:lstStyle>
            <a:lvl1pPr algn="l">
              <a:defRPr sz="2800" b="0" cap="all"/>
            </a:lvl1pPr>
          </a:lstStyle>
          <a:p>
            <a:r>
              <a:rPr lang="en-US"/>
              <a:t>Click to edit Master title style</a:t>
            </a:r>
            <a:endParaRPr lang="en-US" dirty="0"/>
          </a:p>
        </p:txBody>
      </p:sp>
      <p:sp>
        <p:nvSpPr>
          <p:cNvPr id="3" name="Text Placeholder 2"/>
          <p:cNvSpPr>
            <a:spLocks noGrp="1"/>
          </p:cNvSpPr>
          <p:nvPr>
            <p:ph type="body" idx="1"/>
          </p:nvPr>
        </p:nvSpPr>
        <p:spPr>
          <a:xfrm>
            <a:off x="533400" y="4114800"/>
            <a:ext cx="6383552" cy="1905000"/>
          </a:xfrm>
        </p:spPr>
        <p:txBody>
          <a:bodyPr anchor="ctr">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23C9D18-D067-4DBC-A30D-157EF71177E6}" type="datetime1">
              <a:rPr lang="en-US" smtClean="0">
                <a:solidFill>
                  <a:srgbClr val="000000"/>
                </a:solidFill>
              </a:rPr>
              <a:pPr/>
              <a:t>12/28/2023</a:t>
            </a:fld>
            <a:endParaRPr lang="en-US">
              <a:solidFill>
                <a:srgbClr val="000000"/>
              </a:solidFill>
            </a:endParaRPr>
          </a:p>
        </p:txBody>
      </p:sp>
      <p:sp>
        <p:nvSpPr>
          <p:cNvPr id="5" name="Footer Placeholder 4"/>
          <p:cNvSpPr>
            <a:spLocks noGrp="1"/>
          </p:cNvSpPr>
          <p:nvPr>
            <p:ph type="ftr" sz="quarter" idx="11"/>
          </p:nvPr>
        </p:nvSpPr>
        <p:spPr/>
        <p:txBody>
          <a:bodyPr/>
          <a:lstStyle/>
          <a:p>
            <a:endParaRPr lang="en-US">
              <a:solidFill>
                <a:srgbClr val="000000"/>
              </a:solidFill>
            </a:endParaRPr>
          </a:p>
        </p:txBody>
      </p:sp>
      <p:sp>
        <p:nvSpPr>
          <p:cNvPr id="6" name="Slide Number Placeholder 5"/>
          <p:cNvSpPr>
            <a:spLocks noGrp="1"/>
          </p:cNvSpPr>
          <p:nvPr>
            <p:ph type="sldNum" sz="quarter" idx="12"/>
          </p:nvPr>
        </p:nvSpPr>
        <p:spPr/>
        <p:txBody>
          <a:bodyPr/>
          <a:lstStyle/>
          <a:p>
            <a:fld id="{8DCE5FBD-B447-467F-8188-0B7BDC50576B}" type="slidenum">
              <a:rPr lang="en-US" smtClean="0">
                <a:solidFill>
                  <a:srgbClr val="000000"/>
                </a:solidFill>
              </a:rPr>
              <a:pPr/>
              <a:t>‹#›</a:t>
            </a:fld>
            <a:endParaRPr lang="en-US">
              <a:solidFill>
                <a:srgbClr val="000000"/>
              </a:solidFill>
            </a:endParaRPr>
          </a:p>
        </p:txBody>
      </p:sp>
    </p:spTree>
    <p:extLst>
      <p:ext uri="{BB962C8B-B14F-4D97-AF65-F5344CB8AC3E}">
        <p14:creationId xmlns:p14="http://schemas.microsoft.com/office/powerpoint/2010/main" val="3038665183"/>
      </p:ext>
    </p:extLst>
  </p:cSld>
  <p:clrMapOvr>
    <a:masterClrMapping/>
  </p:clrMapOvr>
  <p:hf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56283" y="533400"/>
            <a:ext cx="6859787" cy="2895600"/>
          </a:xfrm>
        </p:spPr>
        <p:txBody>
          <a:bodyPr anchor="ctr">
            <a:normAutofit/>
          </a:bodyPr>
          <a:lstStyle>
            <a:lvl1pPr algn="l">
              <a:defRPr sz="2800" b="0" cap="all">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1066800" y="3429000"/>
            <a:ext cx="6402467" cy="4826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533400" y="4301070"/>
            <a:ext cx="6382361" cy="1718730"/>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23C9D18-D067-4DBC-A30D-157EF71177E6}" type="datetime1">
              <a:rPr lang="en-US" smtClean="0">
                <a:solidFill>
                  <a:srgbClr val="000000"/>
                </a:solidFill>
              </a:rPr>
              <a:pPr/>
              <a:t>12/28/2023</a:t>
            </a:fld>
            <a:endParaRPr lang="en-US">
              <a:solidFill>
                <a:srgbClr val="000000"/>
              </a:solidFill>
            </a:endParaRPr>
          </a:p>
        </p:txBody>
      </p:sp>
      <p:sp>
        <p:nvSpPr>
          <p:cNvPr id="5" name="Footer Placeholder 4"/>
          <p:cNvSpPr>
            <a:spLocks noGrp="1"/>
          </p:cNvSpPr>
          <p:nvPr>
            <p:ph type="ftr" sz="quarter" idx="11"/>
          </p:nvPr>
        </p:nvSpPr>
        <p:spPr/>
        <p:txBody>
          <a:bodyPr/>
          <a:lstStyle/>
          <a:p>
            <a:endParaRPr lang="en-US">
              <a:solidFill>
                <a:srgbClr val="000000"/>
              </a:solidFill>
            </a:endParaRPr>
          </a:p>
        </p:txBody>
      </p:sp>
      <p:sp>
        <p:nvSpPr>
          <p:cNvPr id="6" name="Slide Number Placeholder 5"/>
          <p:cNvSpPr>
            <a:spLocks noGrp="1"/>
          </p:cNvSpPr>
          <p:nvPr>
            <p:ph type="sldNum" sz="quarter" idx="12"/>
          </p:nvPr>
        </p:nvSpPr>
        <p:spPr/>
        <p:txBody>
          <a:bodyPr/>
          <a:lstStyle/>
          <a:p>
            <a:fld id="{8DCE5FBD-B447-467F-8188-0B7BDC50576B}" type="slidenum">
              <a:rPr lang="en-US" smtClean="0">
                <a:solidFill>
                  <a:srgbClr val="000000"/>
                </a:solidFill>
              </a:rPr>
              <a:pPr/>
              <a:t>‹#›</a:t>
            </a:fld>
            <a:endParaRPr lang="en-US">
              <a:solidFill>
                <a:srgbClr val="000000"/>
              </a:solidFill>
            </a:endParaRPr>
          </a:p>
        </p:txBody>
      </p:sp>
      <p:sp>
        <p:nvSpPr>
          <p:cNvPr id="14" name="TextBox 13"/>
          <p:cNvSpPr txBox="1"/>
          <p:nvPr/>
        </p:nvSpPr>
        <p:spPr>
          <a:xfrm>
            <a:off x="228600" y="710624"/>
            <a:ext cx="457319"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7696200" y="2768601"/>
            <a:ext cx="457319"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3100285346"/>
      </p:ext>
    </p:extLst>
  </p:cSld>
  <p:clrMapOvr>
    <a:masterClrMapping/>
  </p:clrMapOvr>
  <p:hf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533400" y="3429000"/>
            <a:ext cx="6382361" cy="1697400"/>
          </a:xfrm>
        </p:spPr>
        <p:txBody>
          <a:bodyPr anchor="b">
            <a:normAutofit/>
          </a:bodyPr>
          <a:lstStyle>
            <a:lvl1pPr algn="l">
              <a:defRPr sz="2800" b="0" cap="all"/>
            </a:lvl1pPr>
          </a:lstStyle>
          <a:p>
            <a:r>
              <a:rPr lang="en-US"/>
              <a:t>Click to edit Master title style</a:t>
            </a:r>
            <a:endParaRPr lang="en-US" dirty="0"/>
          </a:p>
        </p:txBody>
      </p:sp>
      <p:sp>
        <p:nvSpPr>
          <p:cNvPr id="3" name="Text Placeholder 2"/>
          <p:cNvSpPr>
            <a:spLocks noGrp="1"/>
          </p:cNvSpPr>
          <p:nvPr>
            <p:ph type="body" idx="1"/>
          </p:nvPr>
        </p:nvSpPr>
        <p:spPr>
          <a:xfrm>
            <a:off x="533400" y="5132980"/>
            <a:ext cx="6383552" cy="886819"/>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23C9D18-D067-4DBC-A30D-157EF71177E6}" type="datetime1">
              <a:rPr lang="en-US" smtClean="0">
                <a:solidFill>
                  <a:srgbClr val="000000"/>
                </a:solidFill>
              </a:rPr>
              <a:pPr/>
              <a:t>12/28/2023</a:t>
            </a:fld>
            <a:endParaRPr lang="en-US">
              <a:solidFill>
                <a:srgbClr val="000000"/>
              </a:solidFill>
            </a:endParaRPr>
          </a:p>
        </p:txBody>
      </p:sp>
      <p:sp>
        <p:nvSpPr>
          <p:cNvPr id="5" name="Footer Placeholder 4"/>
          <p:cNvSpPr>
            <a:spLocks noGrp="1"/>
          </p:cNvSpPr>
          <p:nvPr>
            <p:ph type="ftr" sz="quarter" idx="11"/>
          </p:nvPr>
        </p:nvSpPr>
        <p:spPr/>
        <p:txBody>
          <a:bodyPr/>
          <a:lstStyle/>
          <a:p>
            <a:endParaRPr lang="en-US">
              <a:solidFill>
                <a:srgbClr val="000000"/>
              </a:solidFill>
            </a:endParaRPr>
          </a:p>
        </p:txBody>
      </p:sp>
      <p:sp>
        <p:nvSpPr>
          <p:cNvPr id="6" name="Slide Number Placeholder 5"/>
          <p:cNvSpPr>
            <a:spLocks noGrp="1"/>
          </p:cNvSpPr>
          <p:nvPr>
            <p:ph type="sldNum" sz="quarter" idx="12"/>
          </p:nvPr>
        </p:nvSpPr>
        <p:spPr/>
        <p:txBody>
          <a:bodyPr/>
          <a:lstStyle/>
          <a:p>
            <a:fld id="{8DCE5FBD-B447-467F-8188-0B7BDC50576B}" type="slidenum">
              <a:rPr lang="en-US" smtClean="0">
                <a:solidFill>
                  <a:srgbClr val="000000"/>
                </a:solidFill>
              </a:rPr>
              <a:pPr/>
              <a:t>‹#›</a:t>
            </a:fld>
            <a:endParaRPr lang="en-US">
              <a:solidFill>
                <a:srgbClr val="000000"/>
              </a:solidFill>
            </a:endParaRPr>
          </a:p>
        </p:txBody>
      </p:sp>
    </p:spTree>
    <p:extLst>
      <p:ext uri="{BB962C8B-B14F-4D97-AF65-F5344CB8AC3E}">
        <p14:creationId xmlns:p14="http://schemas.microsoft.com/office/powerpoint/2010/main" val="4272347547"/>
      </p:ext>
    </p:extLst>
  </p:cSld>
  <p:clrMapOvr>
    <a:masterClrMapping/>
  </p:clrMapOvr>
  <p:hf hdr="0" ftr="0" dt="0"/>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856284" y="533400"/>
            <a:ext cx="6859786" cy="2895600"/>
          </a:xfrm>
        </p:spPr>
        <p:txBody>
          <a:bodyPr anchor="ctr">
            <a:normAutofit/>
          </a:bodyPr>
          <a:lstStyle>
            <a:lvl1pPr algn="l">
              <a:defRPr sz="2800" b="0" cap="all">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533400" y="3886200"/>
            <a:ext cx="6382361" cy="1049866"/>
          </a:xfrm>
        </p:spPr>
        <p:txBody>
          <a:bodyPr vert="horz" lIns="91440" tIns="45720" rIns="91440" bIns="45720" rtlCol="0" anchor="b">
            <a:normAutofit/>
          </a:bodyPr>
          <a:lstStyle>
            <a:lvl1pPr>
              <a:buNone/>
              <a:defRPr lang="en-US" sz="2000" b="0" cap="all" dirty="0">
                <a:ln w="3175" cmpd="sng">
                  <a:noFill/>
                </a:ln>
                <a:solidFill>
                  <a:schemeClr val="tx1"/>
                </a:solidFill>
                <a:effectLst/>
              </a:defRPr>
            </a:lvl1pPr>
          </a:lstStyle>
          <a:p>
            <a:pPr marL="0" lvl="0">
              <a:spcBef>
                <a:spcPct val="0"/>
              </a:spcBef>
              <a:buNone/>
            </a:pPr>
            <a:r>
              <a:rPr lang="en-US"/>
              <a:t>Click to edit Master text styles</a:t>
            </a:r>
          </a:p>
        </p:txBody>
      </p:sp>
      <p:sp>
        <p:nvSpPr>
          <p:cNvPr id="3" name="Text Placeholder 2"/>
          <p:cNvSpPr>
            <a:spLocks noGrp="1"/>
          </p:cNvSpPr>
          <p:nvPr>
            <p:ph type="body" idx="1"/>
          </p:nvPr>
        </p:nvSpPr>
        <p:spPr>
          <a:xfrm>
            <a:off x="533400" y="4953000"/>
            <a:ext cx="6382360" cy="10668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23C9D18-D067-4DBC-A30D-157EF71177E6}" type="datetime1">
              <a:rPr lang="en-US" smtClean="0">
                <a:solidFill>
                  <a:srgbClr val="000000"/>
                </a:solidFill>
              </a:rPr>
              <a:pPr/>
              <a:t>12/28/2023</a:t>
            </a:fld>
            <a:endParaRPr lang="en-US">
              <a:solidFill>
                <a:srgbClr val="000000"/>
              </a:solidFill>
            </a:endParaRPr>
          </a:p>
        </p:txBody>
      </p:sp>
      <p:sp>
        <p:nvSpPr>
          <p:cNvPr id="5" name="Footer Placeholder 4"/>
          <p:cNvSpPr>
            <a:spLocks noGrp="1"/>
          </p:cNvSpPr>
          <p:nvPr>
            <p:ph type="ftr" sz="quarter" idx="11"/>
          </p:nvPr>
        </p:nvSpPr>
        <p:spPr/>
        <p:txBody>
          <a:bodyPr/>
          <a:lstStyle/>
          <a:p>
            <a:endParaRPr lang="en-US">
              <a:solidFill>
                <a:srgbClr val="000000"/>
              </a:solidFill>
            </a:endParaRPr>
          </a:p>
        </p:txBody>
      </p:sp>
      <p:sp>
        <p:nvSpPr>
          <p:cNvPr id="6" name="Slide Number Placeholder 5"/>
          <p:cNvSpPr>
            <a:spLocks noGrp="1"/>
          </p:cNvSpPr>
          <p:nvPr>
            <p:ph type="sldNum" sz="quarter" idx="12"/>
          </p:nvPr>
        </p:nvSpPr>
        <p:spPr/>
        <p:txBody>
          <a:bodyPr/>
          <a:lstStyle/>
          <a:p>
            <a:fld id="{8DCE5FBD-B447-467F-8188-0B7BDC50576B}" type="slidenum">
              <a:rPr lang="en-US" smtClean="0">
                <a:solidFill>
                  <a:srgbClr val="000000"/>
                </a:solidFill>
              </a:rPr>
              <a:pPr/>
              <a:t>‹#›</a:t>
            </a:fld>
            <a:endParaRPr lang="en-US">
              <a:solidFill>
                <a:srgbClr val="000000"/>
              </a:solidFill>
            </a:endParaRPr>
          </a:p>
        </p:txBody>
      </p:sp>
      <p:sp>
        <p:nvSpPr>
          <p:cNvPr id="14" name="TextBox 13"/>
          <p:cNvSpPr txBox="1"/>
          <p:nvPr/>
        </p:nvSpPr>
        <p:spPr>
          <a:xfrm>
            <a:off x="228600" y="710624"/>
            <a:ext cx="457319"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7696200" y="2768601"/>
            <a:ext cx="457319"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1125558416"/>
      </p:ext>
    </p:extLst>
  </p:cSld>
  <p:clrMapOvr>
    <a:masterClrMapping/>
  </p:clrMapOvr>
  <p:hf hdr="0" ftr="0" dt="0"/>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533400" y="533400"/>
            <a:ext cx="7525658" cy="2895600"/>
          </a:xfrm>
        </p:spPr>
        <p:txBody>
          <a:bodyPr vert="horz" lIns="91440" tIns="45720" rIns="91440" bIns="45720" rtlCol="0" anchor="ctr">
            <a:normAutofit/>
          </a:bodyPr>
          <a:lstStyle>
            <a:lvl1pPr>
              <a:defRPr lang="en-US" sz="2800" b="0" dirty="0"/>
            </a:lvl1pPr>
          </a:lstStyle>
          <a:p>
            <a:pPr marL="0" lvl="0"/>
            <a:r>
              <a:rPr lang="en-US"/>
              <a:t>Click to edit Master title style</a:t>
            </a:r>
            <a:endParaRPr lang="en-US" dirty="0"/>
          </a:p>
        </p:txBody>
      </p:sp>
      <p:sp>
        <p:nvSpPr>
          <p:cNvPr id="10" name="Text Placeholder 9"/>
          <p:cNvSpPr>
            <a:spLocks noGrp="1"/>
          </p:cNvSpPr>
          <p:nvPr>
            <p:ph type="body" sz="quarter" idx="13"/>
          </p:nvPr>
        </p:nvSpPr>
        <p:spPr>
          <a:xfrm>
            <a:off x="533400" y="3928534"/>
            <a:ext cx="6382361" cy="838200"/>
          </a:xfrm>
        </p:spPr>
        <p:txBody>
          <a:bodyPr vert="horz" lIns="91440" tIns="45720" rIns="91440" bIns="45720" rtlCol="0" anchor="b">
            <a:normAutofit/>
          </a:bodyPr>
          <a:lstStyle>
            <a:lvl1pPr>
              <a:buNone/>
              <a:defRPr lang="en-US" sz="2000" b="0" cap="all" dirty="0">
                <a:ln w="3175" cmpd="sng">
                  <a:noFill/>
                </a:ln>
                <a:solidFill>
                  <a:schemeClr val="tx1"/>
                </a:solidFill>
                <a:effectLst/>
              </a:defRPr>
            </a:lvl1pPr>
          </a:lstStyle>
          <a:p>
            <a:pPr marL="0" lvl="0">
              <a:spcBef>
                <a:spcPct val="0"/>
              </a:spcBef>
              <a:buNone/>
            </a:pPr>
            <a:r>
              <a:rPr lang="en-US"/>
              <a:t>Click to edit Master text styles</a:t>
            </a:r>
          </a:p>
        </p:txBody>
      </p:sp>
      <p:sp>
        <p:nvSpPr>
          <p:cNvPr id="3" name="Text Placeholder 2"/>
          <p:cNvSpPr>
            <a:spLocks noGrp="1"/>
          </p:cNvSpPr>
          <p:nvPr>
            <p:ph type="body" idx="1"/>
          </p:nvPr>
        </p:nvSpPr>
        <p:spPr>
          <a:xfrm>
            <a:off x="533400" y="4766735"/>
            <a:ext cx="6382360" cy="1253065"/>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23C9D18-D067-4DBC-A30D-157EF71177E6}" type="datetime1">
              <a:rPr lang="en-US" smtClean="0">
                <a:solidFill>
                  <a:srgbClr val="000000"/>
                </a:solidFill>
              </a:rPr>
              <a:pPr/>
              <a:t>12/28/2023</a:t>
            </a:fld>
            <a:endParaRPr lang="en-US">
              <a:solidFill>
                <a:srgbClr val="000000"/>
              </a:solidFill>
            </a:endParaRPr>
          </a:p>
        </p:txBody>
      </p:sp>
      <p:sp>
        <p:nvSpPr>
          <p:cNvPr id="5" name="Footer Placeholder 4"/>
          <p:cNvSpPr>
            <a:spLocks noGrp="1"/>
          </p:cNvSpPr>
          <p:nvPr>
            <p:ph type="ftr" sz="quarter" idx="11"/>
          </p:nvPr>
        </p:nvSpPr>
        <p:spPr/>
        <p:txBody>
          <a:bodyPr/>
          <a:lstStyle/>
          <a:p>
            <a:endParaRPr lang="en-US">
              <a:solidFill>
                <a:srgbClr val="000000"/>
              </a:solidFill>
            </a:endParaRPr>
          </a:p>
        </p:txBody>
      </p:sp>
      <p:sp>
        <p:nvSpPr>
          <p:cNvPr id="6" name="Slide Number Placeholder 5"/>
          <p:cNvSpPr>
            <a:spLocks noGrp="1"/>
          </p:cNvSpPr>
          <p:nvPr>
            <p:ph type="sldNum" sz="quarter" idx="12"/>
          </p:nvPr>
        </p:nvSpPr>
        <p:spPr/>
        <p:txBody>
          <a:bodyPr/>
          <a:lstStyle/>
          <a:p>
            <a:fld id="{8DCE5FBD-B447-467F-8188-0B7BDC50576B}" type="slidenum">
              <a:rPr lang="en-US" smtClean="0">
                <a:solidFill>
                  <a:srgbClr val="000000"/>
                </a:solidFill>
              </a:rPr>
              <a:pPr/>
              <a:t>‹#›</a:t>
            </a:fld>
            <a:endParaRPr lang="en-US">
              <a:solidFill>
                <a:srgbClr val="000000"/>
              </a:solidFill>
            </a:endParaRPr>
          </a:p>
        </p:txBody>
      </p:sp>
    </p:spTree>
    <p:extLst>
      <p:ext uri="{BB962C8B-B14F-4D97-AF65-F5344CB8AC3E}">
        <p14:creationId xmlns:p14="http://schemas.microsoft.com/office/powerpoint/2010/main" val="3743420547"/>
      </p:ext>
    </p:extLst>
  </p:cSld>
  <p:clrMapOvr>
    <a:masterClrMapping/>
  </p:clrMapOvr>
  <p:hf hdr="0" ftr="0" dt="0"/>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533400" y="4495800"/>
            <a:ext cx="6554867" cy="1524000"/>
          </a:xfrm>
        </p:spPr>
        <p:txBody>
          <a:bodyPr>
            <a:normAutofit/>
          </a:bodyPr>
          <a:lstStyle>
            <a:lvl1pPr algn="l">
              <a:defRPr sz="2800"/>
            </a:lvl1pPr>
          </a:lstStyle>
          <a:p>
            <a:r>
              <a:rPr lang="en-US"/>
              <a:t>Click to edit Master title style</a:t>
            </a:r>
            <a:endParaRPr lang="en-US" dirty="0"/>
          </a:p>
        </p:txBody>
      </p:sp>
      <p:sp>
        <p:nvSpPr>
          <p:cNvPr id="3" name="Vertical Text Placeholder 2"/>
          <p:cNvSpPr>
            <a:spLocks noGrp="1"/>
          </p:cNvSpPr>
          <p:nvPr>
            <p:ph type="body" orient="vert" idx="1"/>
          </p:nvPr>
        </p:nvSpPr>
        <p:spPr>
          <a:xfrm>
            <a:off x="533400" y="533401"/>
            <a:ext cx="6554867" cy="3767670"/>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E7633BE-8E1D-417F-B63E-4F005738DF61}" type="datetime1">
              <a:rPr lang="en-US" smtClean="0">
                <a:solidFill>
                  <a:srgbClr val="000000"/>
                </a:solidFill>
              </a:rPr>
              <a:pPr/>
              <a:t>12/28/2023</a:t>
            </a:fld>
            <a:endParaRPr lang="en-US">
              <a:solidFill>
                <a:srgbClr val="000000"/>
              </a:solidFill>
            </a:endParaRPr>
          </a:p>
        </p:txBody>
      </p:sp>
      <p:sp>
        <p:nvSpPr>
          <p:cNvPr id="5" name="Footer Placeholder 4"/>
          <p:cNvSpPr>
            <a:spLocks noGrp="1"/>
          </p:cNvSpPr>
          <p:nvPr>
            <p:ph type="ftr" sz="quarter" idx="11"/>
          </p:nvPr>
        </p:nvSpPr>
        <p:spPr/>
        <p:txBody>
          <a:bodyPr/>
          <a:lstStyle/>
          <a:p>
            <a:endParaRPr lang="en-US">
              <a:solidFill>
                <a:srgbClr val="000000"/>
              </a:solidFill>
            </a:endParaRPr>
          </a:p>
        </p:txBody>
      </p:sp>
      <p:sp>
        <p:nvSpPr>
          <p:cNvPr id="6" name="Slide Number Placeholder 5"/>
          <p:cNvSpPr>
            <a:spLocks noGrp="1"/>
          </p:cNvSpPr>
          <p:nvPr>
            <p:ph type="sldNum" sz="quarter" idx="12"/>
          </p:nvPr>
        </p:nvSpPr>
        <p:spPr/>
        <p:txBody>
          <a:bodyPr/>
          <a:lstStyle/>
          <a:p>
            <a:fld id="{8DCE5FBD-B447-467F-8188-0B7BDC50576B}" type="slidenum">
              <a:rPr lang="en-US" smtClean="0">
                <a:solidFill>
                  <a:srgbClr val="000000"/>
                </a:solidFill>
              </a:rPr>
              <a:pPr/>
              <a:t>‹#›</a:t>
            </a:fld>
            <a:endParaRPr lang="en-US">
              <a:solidFill>
                <a:srgbClr val="000000"/>
              </a:solidFill>
            </a:endParaRPr>
          </a:p>
        </p:txBody>
      </p:sp>
    </p:spTree>
    <p:extLst>
      <p:ext uri="{BB962C8B-B14F-4D97-AF65-F5344CB8AC3E}">
        <p14:creationId xmlns:p14="http://schemas.microsoft.com/office/powerpoint/2010/main" val="121322545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66406" y="533400"/>
            <a:ext cx="2044194" cy="4419600"/>
          </a:xfrm>
        </p:spPr>
        <p:txBody>
          <a:bodyPr vert="eaVert">
            <a:normAutofit/>
          </a:bodyPr>
          <a:lstStyle>
            <a:lvl1pPr>
              <a:defRPr sz="2800"/>
            </a:lvl1pPr>
          </a:lstStyle>
          <a:p>
            <a:r>
              <a:rPr lang="en-US"/>
              <a:t>Click to edit Master title style</a:t>
            </a:r>
            <a:endParaRPr lang="en-US" dirty="0"/>
          </a:p>
        </p:txBody>
      </p:sp>
      <p:sp>
        <p:nvSpPr>
          <p:cNvPr id="3" name="Vertical Text Placeholder 2"/>
          <p:cNvSpPr>
            <a:spLocks noGrp="1"/>
          </p:cNvSpPr>
          <p:nvPr>
            <p:ph type="body" orient="vert" idx="1"/>
          </p:nvPr>
        </p:nvSpPr>
        <p:spPr>
          <a:xfrm>
            <a:off x="533400" y="533400"/>
            <a:ext cx="5850012" cy="5486400"/>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3CBD905-8392-409C-B44C-1D411C6E8DE3}" type="datetime1">
              <a:rPr lang="en-US" smtClean="0">
                <a:solidFill>
                  <a:srgbClr val="000000"/>
                </a:solidFill>
              </a:rPr>
              <a:pPr/>
              <a:t>12/28/2023</a:t>
            </a:fld>
            <a:endParaRPr lang="en-US">
              <a:solidFill>
                <a:srgbClr val="000000"/>
              </a:solidFill>
            </a:endParaRPr>
          </a:p>
        </p:txBody>
      </p:sp>
      <p:sp>
        <p:nvSpPr>
          <p:cNvPr id="5" name="Footer Placeholder 4"/>
          <p:cNvSpPr>
            <a:spLocks noGrp="1"/>
          </p:cNvSpPr>
          <p:nvPr>
            <p:ph type="ftr" sz="quarter" idx="11"/>
          </p:nvPr>
        </p:nvSpPr>
        <p:spPr/>
        <p:txBody>
          <a:bodyPr/>
          <a:lstStyle/>
          <a:p>
            <a:endParaRPr lang="en-US">
              <a:solidFill>
                <a:srgbClr val="000000"/>
              </a:solidFill>
            </a:endParaRPr>
          </a:p>
        </p:txBody>
      </p:sp>
      <p:sp>
        <p:nvSpPr>
          <p:cNvPr id="6" name="Slide Number Placeholder 5"/>
          <p:cNvSpPr>
            <a:spLocks noGrp="1"/>
          </p:cNvSpPr>
          <p:nvPr>
            <p:ph type="sldNum" sz="quarter" idx="12"/>
          </p:nvPr>
        </p:nvSpPr>
        <p:spPr/>
        <p:txBody>
          <a:bodyPr/>
          <a:lstStyle/>
          <a:p>
            <a:fld id="{8DCE5FBD-B447-467F-8188-0B7BDC50576B}" type="slidenum">
              <a:rPr lang="en-US" smtClean="0">
                <a:solidFill>
                  <a:srgbClr val="000000"/>
                </a:solidFill>
              </a:rPr>
              <a:pPr/>
              <a:t>‹#›</a:t>
            </a:fld>
            <a:endParaRPr lang="en-US">
              <a:solidFill>
                <a:srgbClr val="000000"/>
              </a:solidFill>
            </a:endParaRPr>
          </a:p>
        </p:txBody>
      </p:sp>
    </p:spTree>
    <p:extLst>
      <p:ext uri="{BB962C8B-B14F-4D97-AF65-F5344CB8AC3E}">
        <p14:creationId xmlns:p14="http://schemas.microsoft.com/office/powerpoint/2010/main" val="185458276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6" name="Group 15"/>
          <p:cNvGrpSpPr/>
          <p:nvPr/>
        </p:nvGrpSpPr>
        <p:grpSpPr>
          <a:xfrm>
            <a:off x="4334933" y="1169931"/>
            <a:ext cx="4814835" cy="4993802"/>
            <a:chOff x="4334933" y="1169931"/>
            <a:chExt cx="4814835" cy="4993802"/>
          </a:xfrm>
        </p:grpSpPr>
        <p:cxnSp>
          <p:nvCxnSpPr>
            <p:cNvPr id="17" name="Straight Connector 16"/>
            <p:cNvCxnSpPr/>
            <p:nvPr/>
          </p:nvCxnSpPr>
          <p:spPr>
            <a:xfrm flipH="1">
              <a:off x="6009259" y="1169931"/>
              <a:ext cx="3134741" cy="3134741"/>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flipH="1">
              <a:off x="4334933" y="1348898"/>
              <a:ext cx="4814835" cy="481483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5225595" y="1469269"/>
              <a:ext cx="3912054" cy="3912054"/>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2" name="Straight Connector 21"/>
            <p:cNvCxnSpPr/>
            <p:nvPr/>
          </p:nvCxnSpPr>
          <p:spPr>
            <a:xfrm flipH="1">
              <a:off x="5304588" y="1307856"/>
              <a:ext cx="3839412" cy="3839412"/>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flipH="1">
              <a:off x="5707078" y="1770196"/>
              <a:ext cx="3430571" cy="3430570"/>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1"/>
          <p:cNvSpPr>
            <a:spLocks noGrp="1"/>
          </p:cNvSpPr>
          <p:nvPr>
            <p:ph type="ctrTitle"/>
          </p:nvPr>
        </p:nvSpPr>
        <p:spPr>
          <a:xfrm>
            <a:off x="533400" y="533400"/>
            <a:ext cx="6154713" cy="3124201"/>
          </a:xfrm>
        </p:spPr>
        <p:txBody>
          <a:bodyPr anchor="b">
            <a:normAutofit/>
          </a:bodyPr>
          <a:lstStyle>
            <a:lvl1pPr algn="l">
              <a:defRPr sz="4400">
                <a:effectLst/>
              </a:defRPr>
            </a:lvl1pPr>
          </a:lstStyle>
          <a:p>
            <a:r>
              <a:rPr lang="en-US"/>
              <a:t>Click to edit Master title style</a:t>
            </a:r>
            <a:endParaRPr lang="en-US" dirty="0"/>
          </a:p>
        </p:txBody>
      </p:sp>
      <p:sp>
        <p:nvSpPr>
          <p:cNvPr id="3" name="Subtitle 2"/>
          <p:cNvSpPr>
            <a:spLocks noGrp="1"/>
          </p:cNvSpPr>
          <p:nvPr>
            <p:ph type="subTitle" idx="1"/>
          </p:nvPr>
        </p:nvSpPr>
        <p:spPr>
          <a:xfrm>
            <a:off x="533400" y="3843868"/>
            <a:ext cx="4954250" cy="1913466"/>
          </a:xfrm>
        </p:spPr>
        <p:txBody>
          <a:bodyPr anchor="t">
            <a:normAutofit/>
          </a:bodyPr>
          <a:lstStyle>
            <a:lvl1pPr marL="0" indent="0" algn="l">
              <a:buNone/>
              <a:defRPr sz="2000">
                <a:solidFill>
                  <a:schemeClr val="bg2">
                    <a:lumMod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A6A6429-23B2-4426-9CB9-18F269FAB019}" type="slidenum">
              <a:rPr lang="en-US" smtClean="0"/>
              <a:pPr/>
              <a:t>‹#›</a:t>
            </a:fld>
            <a:endParaRPr lang="en-US"/>
          </a:p>
        </p:txBody>
      </p:sp>
    </p:spTree>
    <p:extLst>
      <p:ext uri="{BB962C8B-B14F-4D97-AF65-F5344CB8AC3E}">
        <p14:creationId xmlns:p14="http://schemas.microsoft.com/office/powerpoint/2010/main" val="423020640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533400" y="4495800"/>
            <a:ext cx="6554867" cy="1524000"/>
          </a:xfrm>
        </p:spPr>
        <p:txBody>
          <a:bodyPr/>
          <a:lstStyle/>
          <a:p>
            <a:r>
              <a:rPr lang="en-US"/>
              <a:t>Click to edit Master title style</a:t>
            </a:r>
            <a:endParaRPr lang="en-US" dirty="0"/>
          </a:p>
        </p:txBody>
      </p:sp>
      <p:sp>
        <p:nvSpPr>
          <p:cNvPr id="3" name="Content Placeholder 2"/>
          <p:cNvSpPr>
            <a:spLocks noGrp="1"/>
          </p:cNvSpPr>
          <p:nvPr>
            <p:ph idx="1"/>
          </p:nvPr>
        </p:nvSpPr>
        <p:spPr>
          <a:xfrm>
            <a:off x="533400" y="533400"/>
            <a:ext cx="6554867" cy="3767670"/>
          </a:xfrm>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2203662-2CCC-4BC4-A73D-F68A8C978A35}" type="slidenum">
              <a:rPr lang="en-US" smtClean="0"/>
              <a:pPr/>
              <a:t>‹#›</a:t>
            </a:fld>
            <a:endParaRPr lang="en-US"/>
          </a:p>
        </p:txBody>
      </p:sp>
    </p:spTree>
    <p:extLst>
      <p:ext uri="{BB962C8B-B14F-4D97-AF65-F5344CB8AC3E}">
        <p14:creationId xmlns:p14="http://schemas.microsoft.com/office/powerpoint/2010/main" val="30001443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533400" y="4495800"/>
            <a:ext cx="6554867" cy="1524000"/>
          </a:xfrm>
        </p:spPr>
        <p:txBody>
          <a:bodyPr/>
          <a:lstStyle/>
          <a:p>
            <a:r>
              <a:rPr lang="en-US"/>
              <a:t>Click to edit Master title style</a:t>
            </a:r>
            <a:endParaRPr lang="en-US" dirty="0"/>
          </a:p>
        </p:txBody>
      </p:sp>
      <p:sp>
        <p:nvSpPr>
          <p:cNvPr id="3" name="Content Placeholder 2"/>
          <p:cNvSpPr>
            <a:spLocks noGrp="1"/>
          </p:cNvSpPr>
          <p:nvPr>
            <p:ph idx="1"/>
          </p:nvPr>
        </p:nvSpPr>
        <p:spPr>
          <a:xfrm>
            <a:off x="533400" y="533400"/>
            <a:ext cx="6554867" cy="3767670"/>
          </a:xfrm>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435554B-1685-48E8-9FAE-B1295001CE9B}" type="datetime1">
              <a:rPr lang="en-US" smtClean="0">
                <a:solidFill>
                  <a:srgbClr val="000000"/>
                </a:solidFill>
              </a:rPr>
              <a:pPr/>
              <a:t>12/28/2023</a:t>
            </a:fld>
            <a:endParaRPr lang="en-US">
              <a:solidFill>
                <a:srgbClr val="000000"/>
              </a:solidFill>
            </a:endParaRPr>
          </a:p>
        </p:txBody>
      </p:sp>
      <p:sp>
        <p:nvSpPr>
          <p:cNvPr id="5" name="Footer Placeholder 4"/>
          <p:cNvSpPr>
            <a:spLocks noGrp="1"/>
          </p:cNvSpPr>
          <p:nvPr>
            <p:ph type="ftr" sz="quarter" idx="11"/>
          </p:nvPr>
        </p:nvSpPr>
        <p:spPr/>
        <p:txBody>
          <a:bodyPr/>
          <a:lstStyle/>
          <a:p>
            <a:endParaRPr lang="en-US">
              <a:solidFill>
                <a:srgbClr val="000000"/>
              </a:solidFill>
            </a:endParaRPr>
          </a:p>
        </p:txBody>
      </p:sp>
      <p:sp>
        <p:nvSpPr>
          <p:cNvPr id="6" name="Slide Number Placeholder 5"/>
          <p:cNvSpPr>
            <a:spLocks noGrp="1"/>
          </p:cNvSpPr>
          <p:nvPr>
            <p:ph type="sldNum" sz="quarter" idx="12"/>
          </p:nvPr>
        </p:nvSpPr>
        <p:spPr/>
        <p:txBody>
          <a:bodyPr/>
          <a:lstStyle/>
          <a:p>
            <a:fld id="{8DCE5FBD-B447-467F-8188-0B7BDC50576B}" type="slidenum">
              <a:rPr lang="en-US" smtClean="0">
                <a:solidFill>
                  <a:srgbClr val="000000"/>
                </a:solidFill>
              </a:rPr>
              <a:pPr/>
              <a:t>‹#›</a:t>
            </a:fld>
            <a:endParaRPr lang="en-US">
              <a:solidFill>
                <a:srgbClr val="000000"/>
              </a:solidFill>
            </a:endParaRPr>
          </a:p>
        </p:txBody>
      </p:sp>
    </p:spTree>
    <p:extLst>
      <p:ext uri="{BB962C8B-B14F-4D97-AF65-F5344CB8AC3E}">
        <p14:creationId xmlns:p14="http://schemas.microsoft.com/office/powerpoint/2010/main" val="1569890153"/>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3400" y="1981199"/>
            <a:ext cx="6402468" cy="2319867"/>
          </a:xfrm>
        </p:spPr>
        <p:txBody>
          <a:bodyPr anchor="b">
            <a:normAutofit/>
          </a:bodyPr>
          <a:lstStyle>
            <a:lvl1pPr algn="l">
              <a:defRPr sz="3200" b="0" cap="all"/>
            </a:lvl1pPr>
          </a:lstStyle>
          <a:p>
            <a:r>
              <a:rPr lang="en-US"/>
              <a:t>Click to edit Master title style</a:t>
            </a:r>
            <a:endParaRPr lang="en-US" dirty="0"/>
          </a:p>
        </p:txBody>
      </p:sp>
      <p:sp>
        <p:nvSpPr>
          <p:cNvPr id="3" name="Text Placeholder 2"/>
          <p:cNvSpPr>
            <a:spLocks noGrp="1"/>
          </p:cNvSpPr>
          <p:nvPr>
            <p:ph type="body" idx="1"/>
          </p:nvPr>
        </p:nvSpPr>
        <p:spPr>
          <a:xfrm>
            <a:off x="533400" y="4487333"/>
            <a:ext cx="6402467" cy="1532467"/>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B75EEB9-9C56-4014-85D7-5C7E0DDC1ED4}" type="slidenum">
              <a:rPr lang="en-US" smtClean="0"/>
              <a:pPr/>
              <a:t>‹#›</a:t>
            </a:fld>
            <a:endParaRPr lang="en-US"/>
          </a:p>
        </p:txBody>
      </p:sp>
    </p:spTree>
    <p:extLst>
      <p:ext uri="{BB962C8B-B14F-4D97-AF65-F5344CB8AC3E}">
        <p14:creationId xmlns:p14="http://schemas.microsoft.com/office/powerpoint/2010/main" val="352394936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533400" y="4495800"/>
            <a:ext cx="6554867" cy="1524000"/>
          </a:xfrm>
        </p:spPr>
        <p:txBody>
          <a:bodyPr>
            <a:normAutofit/>
          </a:bodyPr>
          <a:lstStyle>
            <a:lvl1pPr>
              <a:defRPr sz="3200"/>
            </a:lvl1pPr>
          </a:lstStyle>
          <a:p>
            <a:r>
              <a:rPr lang="en-US"/>
              <a:t>Click to edit Master title style</a:t>
            </a:r>
            <a:endParaRPr lang="en-US" dirty="0"/>
          </a:p>
        </p:txBody>
      </p:sp>
      <p:sp>
        <p:nvSpPr>
          <p:cNvPr id="11" name="Content Placeholder 3"/>
          <p:cNvSpPr>
            <a:spLocks noGrp="1"/>
          </p:cNvSpPr>
          <p:nvPr>
            <p:ph sz="half" idx="13"/>
          </p:nvPr>
        </p:nvSpPr>
        <p:spPr>
          <a:xfrm>
            <a:off x="533400" y="533400"/>
            <a:ext cx="3949967" cy="3767667"/>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2" name="Content Placeholder 5"/>
          <p:cNvSpPr>
            <a:spLocks noGrp="1"/>
          </p:cNvSpPr>
          <p:nvPr>
            <p:ph sz="quarter" idx="4"/>
          </p:nvPr>
        </p:nvSpPr>
        <p:spPr>
          <a:xfrm>
            <a:off x="4662362" y="533400"/>
            <a:ext cx="3948238" cy="3759200"/>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7A6D494-069A-421D-875D-B78BA45D63C0}" type="slidenum">
              <a:rPr lang="en-US" smtClean="0"/>
              <a:pPr/>
              <a:t>‹#›</a:t>
            </a:fld>
            <a:endParaRPr lang="en-US"/>
          </a:p>
        </p:txBody>
      </p:sp>
    </p:spTree>
    <p:extLst>
      <p:ext uri="{BB962C8B-B14F-4D97-AF65-F5344CB8AC3E}">
        <p14:creationId xmlns:p14="http://schemas.microsoft.com/office/powerpoint/2010/main" val="1377650879"/>
      </p:ext>
    </p:extLst>
  </p:cSld>
  <p:clrMapOvr>
    <a:masterClrMapping/>
  </p:clrMapOvr>
  <p:hf hdr="0" ftr="0" dt="0"/>
</p:sldLayout>
</file>

<file path=ppt/slideLayouts/slideLayout22.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3400" y="4495800"/>
            <a:ext cx="6554867" cy="1524000"/>
          </a:xfrm>
        </p:spPr>
        <p:txBody>
          <a:bodyPr>
            <a:normAutofit/>
          </a:bodyPr>
          <a:lstStyle>
            <a:lvl1pPr>
              <a:defRPr sz="3200"/>
            </a:lvl1pPr>
          </a:lstStyle>
          <a:p>
            <a:r>
              <a:rPr lang="en-US"/>
              <a:t>Click to edit Master title style</a:t>
            </a:r>
            <a:endParaRPr lang="en-US" dirty="0"/>
          </a:p>
        </p:txBody>
      </p:sp>
      <p:sp>
        <p:nvSpPr>
          <p:cNvPr id="3" name="Text Placeholder 2"/>
          <p:cNvSpPr>
            <a:spLocks noGrp="1"/>
          </p:cNvSpPr>
          <p:nvPr>
            <p:ph type="body" idx="1"/>
          </p:nvPr>
        </p:nvSpPr>
        <p:spPr>
          <a:xfrm>
            <a:off x="762001" y="533400"/>
            <a:ext cx="3716866" cy="609600"/>
          </a:xfrm>
        </p:spPr>
        <p:txBody>
          <a:bodyPr anchor="b">
            <a:noAutofit/>
          </a:bodyPr>
          <a:lstStyle>
            <a:lvl1pPr marL="0" indent="0">
              <a:buNone/>
              <a:defRPr sz="2400" b="0" cap="all">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533399" y="1143000"/>
            <a:ext cx="3945467" cy="3158067"/>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855016" y="566738"/>
            <a:ext cx="3764051" cy="576262"/>
          </a:xfrm>
        </p:spPr>
        <p:txBody>
          <a:bodyPr anchor="b">
            <a:noAutofit/>
          </a:bodyPr>
          <a:lstStyle>
            <a:lvl1pPr marL="0" indent="0">
              <a:buNone/>
              <a:defRPr sz="2400" b="0" cap="all">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62362" y="1143000"/>
            <a:ext cx="3956705" cy="3149600"/>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3DFA98-232C-47C8-AF96-475463A924BD}" type="slidenum">
              <a:rPr lang="en-US" smtClean="0"/>
              <a:pPr/>
              <a:t>‹#›</a:t>
            </a:fld>
            <a:endParaRPr lang="en-US"/>
          </a:p>
        </p:txBody>
      </p:sp>
    </p:spTree>
    <p:extLst>
      <p:ext uri="{BB962C8B-B14F-4D97-AF65-F5344CB8AC3E}">
        <p14:creationId xmlns:p14="http://schemas.microsoft.com/office/powerpoint/2010/main" val="3223333015"/>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533400" y="4495800"/>
            <a:ext cx="6554867" cy="1524000"/>
          </a:xfrm>
        </p:spPr>
        <p:txBody>
          <a:bodyPr>
            <a:normAutofit/>
          </a:bodyPr>
          <a:lstStyle>
            <a:lvl1pPr>
              <a:defRPr sz="3200"/>
            </a:lvl1pPr>
          </a:lstStyle>
          <a:p>
            <a:r>
              <a:rPr lang="en-US"/>
              <a:t>Click to edit Master title style</a:t>
            </a:r>
            <a:endParaRPr lang="en-US" dirty="0"/>
          </a:p>
        </p:txBody>
      </p:sp>
      <p:sp>
        <p:nvSpPr>
          <p:cNvPr id="3" name="Date Placeholder 2"/>
          <p:cNvSpPr>
            <a:spLocks noGrp="1"/>
          </p:cNvSpPr>
          <p:nvPr>
            <p:ph type="dt" sz="half" idx="10"/>
          </p:nvPr>
        </p:nvSpPr>
        <p:spPr/>
        <p:txBody>
          <a:bodyPr/>
          <a:lstStyle/>
          <a:p>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74FC42A-D519-48C6-809B-7EFBC6101710}" type="slidenum">
              <a:rPr lang="en-US" smtClean="0"/>
              <a:pPr/>
              <a:t>‹#›</a:t>
            </a:fld>
            <a:endParaRPr lang="en-US"/>
          </a:p>
        </p:txBody>
      </p:sp>
    </p:spTree>
    <p:extLst>
      <p:ext uri="{BB962C8B-B14F-4D97-AF65-F5344CB8AC3E}">
        <p14:creationId xmlns:p14="http://schemas.microsoft.com/office/powerpoint/2010/main" val="3379887121"/>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9D9740E-0A3D-465D-8048-800FD18441DD}" type="slidenum">
              <a:rPr lang="en-US" smtClean="0"/>
              <a:pPr/>
              <a:t>‹#›</a:t>
            </a:fld>
            <a:endParaRPr lang="en-US"/>
          </a:p>
        </p:txBody>
      </p:sp>
    </p:spTree>
    <p:extLst>
      <p:ext uri="{BB962C8B-B14F-4D97-AF65-F5344CB8AC3E}">
        <p14:creationId xmlns:p14="http://schemas.microsoft.com/office/powerpoint/2010/main" val="3856301068"/>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418667" y="533400"/>
            <a:ext cx="3200400" cy="1524000"/>
          </a:xfrm>
        </p:spPr>
        <p:txBody>
          <a:bodyPr anchor="b">
            <a:normAutofit/>
          </a:bodyPr>
          <a:lstStyle>
            <a:lvl1pPr algn="l">
              <a:defRPr sz="2000" b="0"/>
            </a:lvl1pPr>
          </a:lstStyle>
          <a:p>
            <a:r>
              <a:rPr lang="en-US"/>
              <a:t>Click to edit Master title style</a:t>
            </a:r>
            <a:endParaRPr lang="en-US" dirty="0"/>
          </a:p>
        </p:txBody>
      </p:sp>
      <p:sp>
        <p:nvSpPr>
          <p:cNvPr id="3" name="Content Placeholder 2"/>
          <p:cNvSpPr>
            <a:spLocks noGrp="1"/>
          </p:cNvSpPr>
          <p:nvPr>
            <p:ph idx="1"/>
          </p:nvPr>
        </p:nvSpPr>
        <p:spPr>
          <a:xfrm>
            <a:off x="533399" y="533400"/>
            <a:ext cx="4438755" cy="5486400"/>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418667" y="2209802"/>
            <a:ext cx="3200400" cy="2091267"/>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727D7B4-B19C-4D47-A498-556B1659974D}" type="slidenum">
              <a:rPr lang="en-US" smtClean="0"/>
              <a:pPr/>
              <a:t>‹#›</a:t>
            </a:fld>
            <a:endParaRPr lang="en-US"/>
          </a:p>
        </p:txBody>
      </p:sp>
    </p:spTree>
    <p:extLst>
      <p:ext uri="{BB962C8B-B14F-4D97-AF65-F5344CB8AC3E}">
        <p14:creationId xmlns:p14="http://schemas.microsoft.com/office/powerpoint/2010/main" val="486616156"/>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495800" y="1447800"/>
            <a:ext cx="3563258" cy="1143000"/>
          </a:xfrm>
        </p:spPr>
        <p:txBody>
          <a:bodyPr anchor="b">
            <a:normAutofit/>
          </a:bodyPr>
          <a:lstStyle>
            <a:lvl1pPr algn="l">
              <a:defRPr sz="2400" b="0"/>
            </a:lvl1pPr>
          </a:lstStyle>
          <a:p>
            <a:r>
              <a:rPr lang="en-US"/>
              <a:t>Click to edit Master title style</a:t>
            </a:r>
            <a:endParaRPr lang="en-US" dirty="0"/>
          </a:p>
        </p:txBody>
      </p:sp>
      <p:sp>
        <p:nvSpPr>
          <p:cNvPr id="17" name="Picture Placeholder 2"/>
          <p:cNvSpPr>
            <a:spLocks noGrp="1" noChangeAspect="1"/>
          </p:cNvSpPr>
          <p:nvPr>
            <p:ph type="pic" idx="13"/>
          </p:nvPr>
        </p:nvSpPr>
        <p:spPr>
          <a:xfrm>
            <a:off x="762000" y="914400"/>
            <a:ext cx="3280974" cy="48006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4496027" y="2743200"/>
            <a:ext cx="3564223" cy="2082800"/>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a:xfrm>
            <a:off x="533400" y="6172200"/>
            <a:ext cx="5811724" cy="365125"/>
          </a:xfrm>
        </p:spPr>
        <p:txBody>
          <a:bodyPr/>
          <a:lstStyle/>
          <a:p>
            <a:endParaRPr lang="en-US"/>
          </a:p>
        </p:txBody>
      </p:sp>
      <p:sp>
        <p:nvSpPr>
          <p:cNvPr id="7" name="Slide Number Placeholder 6"/>
          <p:cNvSpPr>
            <a:spLocks noGrp="1"/>
          </p:cNvSpPr>
          <p:nvPr>
            <p:ph type="sldNum" sz="quarter" idx="12"/>
          </p:nvPr>
        </p:nvSpPr>
        <p:spPr/>
        <p:txBody>
          <a:bodyPr/>
          <a:lstStyle/>
          <a:p>
            <a:fld id="{37A6D494-069A-421D-875D-B78BA45D63C0}" type="slidenum">
              <a:rPr lang="en-US" smtClean="0"/>
              <a:pPr/>
              <a:t>‹#›</a:t>
            </a:fld>
            <a:endParaRPr lang="en-US"/>
          </a:p>
        </p:txBody>
      </p:sp>
    </p:spTree>
    <p:extLst>
      <p:ext uri="{BB962C8B-B14F-4D97-AF65-F5344CB8AC3E}">
        <p14:creationId xmlns:p14="http://schemas.microsoft.com/office/powerpoint/2010/main" val="1573218284"/>
      </p:ext>
    </p:extLst>
  </p:cSld>
  <p:clrMapOvr>
    <a:masterClrMapping/>
  </p:clrMapOvr>
  <p:hf hdr="0" ftr="0" dt="0"/>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3400" y="4495800"/>
            <a:ext cx="6554867" cy="1524000"/>
          </a:xfrm>
        </p:spPr>
        <p:txBody>
          <a:bodyPr/>
          <a:lstStyle/>
          <a:p>
            <a:r>
              <a:rPr lang="en-US"/>
              <a:t>Click to edit Master title style</a:t>
            </a:r>
            <a:endParaRPr lang="en-US" dirty="0"/>
          </a:p>
        </p:txBody>
      </p:sp>
      <p:sp>
        <p:nvSpPr>
          <p:cNvPr id="6" name="Picture Placeholder 2"/>
          <p:cNvSpPr>
            <a:spLocks noGrp="1" noChangeAspect="1"/>
          </p:cNvSpPr>
          <p:nvPr>
            <p:ph type="pic" idx="13"/>
          </p:nvPr>
        </p:nvSpPr>
        <p:spPr>
          <a:xfrm>
            <a:off x="533400" y="533400"/>
            <a:ext cx="8077200" cy="31242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9" name="Text Placeholder 9"/>
          <p:cNvSpPr>
            <a:spLocks noGrp="1"/>
          </p:cNvSpPr>
          <p:nvPr>
            <p:ph type="body" sz="quarter" idx="14"/>
          </p:nvPr>
        </p:nvSpPr>
        <p:spPr>
          <a:xfrm>
            <a:off x="762002" y="3843867"/>
            <a:ext cx="7281332" cy="457200"/>
          </a:xfrm>
        </p:spPr>
        <p:txBody>
          <a:bodyPr anchor="t">
            <a:normAutofit/>
          </a:bodyPr>
          <a:lstStyle>
            <a:lvl1pPr marL="0" indent="0">
              <a:buFontTx/>
              <a:buNone/>
              <a:defRPr sz="16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Date Placeholder 2"/>
          <p:cNvSpPr>
            <a:spLocks noGrp="1"/>
          </p:cNvSpPr>
          <p:nvPr>
            <p:ph type="dt" sz="half" idx="10"/>
          </p:nvPr>
        </p:nvSpPr>
        <p:spPr/>
        <p:txBody>
          <a:bodyPr/>
          <a:lstStyle/>
          <a:p>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7A6D494-069A-421D-875D-B78BA45D63C0}" type="slidenum">
              <a:rPr lang="en-US" smtClean="0"/>
              <a:pPr/>
              <a:t>‹#›</a:t>
            </a:fld>
            <a:endParaRPr lang="en-US"/>
          </a:p>
        </p:txBody>
      </p:sp>
    </p:spTree>
    <p:extLst>
      <p:ext uri="{BB962C8B-B14F-4D97-AF65-F5344CB8AC3E}">
        <p14:creationId xmlns:p14="http://schemas.microsoft.com/office/powerpoint/2010/main" val="3383065518"/>
      </p:ext>
    </p:extLst>
  </p:cSld>
  <p:clrMapOvr>
    <a:masterClrMapping/>
  </p:clrMapOvr>
  <p:hf hdr="0" ftr="0" dt="0"/>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533400" y="533400"/>
            <a:ext cx="8077200" cy="2895600"/>
          </a:xfrm>
        </p:spPr>
        <p:txBody>
          <a:bodyPr anchor="ctr">
            <a:normAutofit/>
          </a:bodyPr>
          <a:lstStyle>
            <a:lvl1pPr algn="l">
              <a:defRPr sz="2800" b="0" cap="all"/>
            </a:lvl1pPr>
          </a:lstStyle>
          <a:p>
            <a:r>
              <a:rPr lang="en-US"/>
              <a:t>Click to edit Master title style</a:t>
            </a:r>
            <a:endParaRPr lang="en-US" dirty="0"/>
          </a:p>
        </p:txBody>
      </p:sp>
      <p:sp>
        <p:nvSpPr>
          <p:cNvPr id="3" name="Text Placeholder 2"/>
          <p:cNvSpPr>
            <a:spLocks noGrp="1"/>
          </p:cNvSpPr>
          <p:nvPr>
            <p:ph type="body" idx="1"/>
          </p:nvPr>
        </p:nvSpPr>
        <p:spPr>
          <a:xfrm>
            <a:off x="533400" y="4114800"/>
            <a:ext cx="6383552" cy="1905000"/>
          </a:xfrm>
        </p:spPr>
        <p:txBody>
          <a:bodyPr anchor="ctr">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7A6D494-069A-421D-875D-B78BA45D63C0}" type="slidenum">
              <a:rPr lang="en-US" smtClean="0"/>
              <a:pPr/>
              <a:t>‹#›</a:t>
            </a:fld>
            <a:endParaRPr lang="en-US"/>
          </a:p>
        </p:txBody>
      </p:sp>
    </p:spTree>
    <p:extLst>
      <p:ext uri="{BB962C8B-B14F-4D97-AF65-F5344CB8AC3E}">
        <p14:creationId xmlns:p14="http://schemas.microsoft.com/office/powerpoint/2010/main" val="3243486278"/>
      </p:ext>
    </p:extLst>
  </p:cSld>
  <p:clrMapOvr>
    <a:masterClrMapping/>
  </p:clrMapOvr>
  <p:hf hdr="0" ftr="0" dt="0"/>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56283" y="533400"/>
            <a:ext cx="6859787" cy="2895600"/>
          </a:xfrm>
        </p:spPr>
        <p:txBody>
          <a:bodyPr anchor="ctr">
            <a:normAutofit/>
          </a:bodyPr>
          <a:lstStyle>
            <a:lvl1pPr algn="l">
              <a:defRPr sz="2800" b="0" cap="all">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1066800" y="3429000"/>
            <a:ext cx="6402467" cy="4826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533400" y="4301070"/>
            <a:ext cx="6382361" cy="1718730"/>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7A6D494-069A-421D-875D-B78BA45D63C0}" type="slidenum">
              <a:rPr lang="en-US" smtClean="0"/>
              <a:pPr/>
              <a:t>‹#›</a:t>
            </a:fld>
            <a:endParaRPr lang="en-US"/>
          </a:p>
        </p:txBody>
      </p:sp>
      <p:sp>
        <p:nvSpPr>
          <p:cNvPr id="14" name="TextBox 13"/>
          <p:cNvSpPr txBox="1"/>
          <p:nvPr/>
        </p:nvSpPr>
        <p:spPr>
          <a:xfrm>
            <a:off x="228600" y="710624"/>
            <a:ext cx="457319"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7696200" y="2768601"/>
            <a:ext cx="457319"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916350354"/>
      </p:ext>
    </p:extLst>
  </p:cSld>
  <p:clrMapOvr>
    <a:masterClrMapping/>
  </p:clrMapOvr>
  <p:hf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3400" y="1981199"/>
            <a:ext cx="6402468" cy="2319867"/>
          </a:xfrm>
        </p:spPr>
        <p:txBody>
          <a:bodyPr anchor="b">
            <a:normAutofit/>
          </a:bodyPr>
          <a:lstStyle>
            <a:lvl1pPr algn="l">
              <a:defRPr sz="3200" b="0" cap="all"/>
            </a:lvl1pPr>
          </a:lstStyle>
          <a:p>
            <a:r>
              <a:rPr lang="en-US"/>
              <a:t>Click to edit Master title style</a:t>
            </a:r>
            <a:endParaRPr lang="en-US" dirty="0"/>
          </a:p>
        </p:txBody>
      </p:sp>
      <p:sp>
        <p:nvSpPr>
          <p:cNvPr id="3" name="Text Placeholder 2"/>
          <p:cNvSpPr>
            <a:spLocks noGrp="1"/>
          </p:cNvSpPr>
          <p:nvPr>
            <p:ph type="body" idx="1"/>
          </p:nvPr>
        </p:nvSpPr>
        <p:spPr>
          <a:xfrm>
            <a:off x="533400" y="4487333"/>
            <a:ext cx="6402467" cy="1532467"/>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E8B167E-DD9A-4837-9E4A-BA6EA52C8B17}" type="datetime1">
              <a:rPr lang="en-US" smtClean="0">
                <a:solidFill>
                  <a:srgbClr val="000000"/>
                </a:solidFill>
              </a:rPr>
              <a:pPr/>
              <a:t>12/28/2023</a:t>
            </a:fld>
            <a:endParaRPr lang="en-US">
              <a:solidFill>
                <a:srgbClr val="000000"/>
              </a:solidFill>
            </a:endParaRPr>
          </a:p>
        </p:txBody>
      </p:sp>
      <p:sp>
        <p:nvSpPr>
          <p:cNvPr id="5" name="Footer Placeholder 4"/>
          <p:cNvSpPr>
            <a:spLocks noGrp="1"/>
          </p:cNvSpPr>
          <p:nvPr>
            <p:ph type="ftr" sz="quarter" idx="11"/>
          </p:nvPr>
        </p:nvSpPr>
        <p:spPr/>
        <p:txBody>
          <a:bodyPr/>
          <a:lstStyle/>
          <a:p>
            <a:endParaRPr lang="en-US">
              <a:solidFill>
                <a:srgbClr val="000000"/>
              </a:solidFill>
            </a:endParaRPr>
          </a:p>
        </p:txBody>
      </p:sp>
      <p:sp>
        <p:nvSpPr>
          <p:cNvPr id="6" name="Slide Number Placeholder 5"/>
          <p:cNvSpPr>
            <a:spLocks noGrp="1"/>
          </p:cNvSpPr>
          <p:nvPr>
            <p:ph type="sldNum" sz="quarter" idx="12"/>
          </p:nvPr>
        </p:nvSpPr>
        <p:spPr/>
        <p:txBody>
          <a:bodyPr/>
          <a:lstStyle/>
          <a:p>
            <a:fld id="{8DCE5FBD-B447-467F-8188-0B7BDC50576B}" type="slidenum">
              <a:rPr lang="en-US" smtClean="0">
                <a:solidFill>
                  <a:srgbClr val="000000"/>
                </a:solidFill>
              </a:rPr>
              <a:pPr/>
              <a:t>‹#›</a:t>
            </a:fld>
            <a:endParaRPr lang="en-US">
              <a:solidFill>
                <a:srgbClr val="000000"/>
              </a:solidFill>
            </a:endParaRPr>
          </a:p>
        </p:txBody>
      </p:sp>
    </p:spTree>
    <p:extLst>
      <p:ext uri="{BB962C8B-B14F-4D97-AF65-F5344CB8AC3E}">
        <p14:creationId xmlns:p14="http://schemas.microsoft.com/office/powerpoint/2010/main" val="2931111596"/>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533400" y="3429000"/>
            <a:ext cx="6382361" cy="1697400"/>
          </a:xfrm>
        </p:spPr>
        <p:txBody>
          <a:bodyPr anchor="b">
            <a:normAutofit/>
          </a:bodyPr>
          <a:lstStyle>
            <a:lvl1pPr algn="l">
              <a:defRPr sz="2800" b="0" cap="all"/>
            </a:lvl1pPr>
          </a:lstStyle>
          <a:p>
            <a:r>
              <a:rPr lang="en-US"/>
              <a:t>Click to edit Master title style</a:t>
            </a:r>
            <a:endParaRPr lang="en-US" dirty="0"/>
          </a:p>
        </p:txBody>
      </p:sp>
      <p:sp>
        <p:nvSpPr>
          <p:cNvPr id="3" name="Text Placeholder 2"/>
          <p:cNvSpPr>
            <a:spLocks noGrp="1"/>
          </p:cNvSpPr>
          <p:nvPr>
            <p:ph type="body" idx="1"/>
          </p:nvPr>
        </p:nvSpPr>
        <p:spPr>
          <a:xfrm>
            <a:off x="533400" y="5132980"/>
            <a:ext cx="6383552" cy="886819"/>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7A6D494-069A-421D-875D-B78BA45D63C0}" type="slidenum">
              <a:rPr lang="en-US" smtClean="0"/>
              <a:pPr/>
              <a:t>‹#›</a:t>
            </a:fld>
            <a:endParaRPr lang="en-US"/>
          </a:p>
        </p:txBody>
      </p:sp>
    </p:spTree>
    <p:extLst>
      <p:ext uri="{BB962C8B-B14F-4D97-AF65-F5344CB8AC3E}">
        <p14:creationId xmlns:p14="http://schemas.microsoft.com/office/powerpoint/2010/main" val="606212242"/>
      </p:ext>
    </p:extLst>
  </p:cSld>
  <p:clrMapOvr>
    <a:masterClrMapping/>
  </p:clrMapOvr>
  <p:hf hdr="0" ftr="0" dt="0"/>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856284" y="533400"/>
            <a:ext cx="6859786" cy="2895600"/>
          </a:xfrm>
        </p:spPr>
        <p:txBody>
          <a:bodyPr anchor="ctr">
            <a:normAutofit/>
          </a:bodyPr>
          <a:lstStyle>
            <a:lvl1pPr algn="l">
              <a:defRPr sz="2800" b="0" cap="all">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533400" y="3886200"/>
            <a:ext cx="6382361" cy="1049866"/>
          </a:xfrm>
        </p:spPr>
        <p:txBody>
          <a:bodyPr vert="horz" lIns="91440" tIns="45720" rIns="91440" bIns="45720" rtlCol="0" anchor="b">
            <a:normAutofit/>
          </a:bodyPr>
          <a:lstStyle>
            <a:lvl1pPr>
              <a:buNone/>
              <a:defRPr lang="en-US" sz="2000" b="0" cap="all" dirty="0">
                <a:ln w="3175" cmpd="sng">
                  <a:noFill/>
                </a:ln>
                <a:solidFill>
                  <a:schemeClr val="tx1"/>
                </a:solidFill>
                <a:effectLst/>
              </a:defRPr>
            </a:lvl1pPr>
          </a:lstStyle>
          <a:p>
            <a:pPr marL="0" lvl="0">
              <a:spcBef>
                <a:spcPct val="0"/>
              </a:spcBef>
              <a:buNone/>
            </a:pPr>
            <a:r>
              <a:rPr lang="en-US"/>
              <a:t>Click to edit Master text styles</a:t>
            </a:r>
          </a:p>
        </p:txBody>
      </p:sp>
      <p:sp>
        <p:nvSpPr>
          <p:cNvPr id="3" name="Text Placeholder 2"/>
          <p:cNvSpPr>
            <a:spLocks noGrp="1"/>
          </p:cNvSpPr>
          <p:nvPr>
            <p:ph type="body" idx="1"/>
          </p:nvPr>
        </p:nvSpPr>
        <p:spPr>
          <a:xfrm>
            <a:off x="533400" y="4953000"/>
            <a:ext cx="6382360" cy="10668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7A6D494-069A-421D-875D-B78BA45D63C0}" type="slidenum">
              <a:rPr lang="en-US" smtClean="0"/>
              <a:pPr/>
              <a:t>‹#›</a:t>
            </a:fld>
            <a:endParaRPr lang="en-US"/>
          </a:p>
        </p:txBody>
      </p:sp>
      <p:sp>
        <p:nvSpPr>
          <p:cNvPr id="14" name="TextBox 13"/>
          <p:cNvSpPr txBox="1"/>
          <p:nvPr/>
        </p:nvSpPr>
        <p:spPr>
          <a:xfrm>
            <a:off x="228600" y="710624"/>
            <a:ext cx="457319"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7696200" y="2768601"/>
            <a:ext cx="457319"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3270590020"/>
      </p:ext>
    </p:extLst>
  </p:cSld>
  <p:clrMapOvr>
    <a:masterClrMapping/>
  </p:clrMapOvr>
  <p:hf hdr="0" ftr="0" dt="0"/>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533400" y="533400"/>
            <a:ext cx="7525658" cy="2895600"/>
          </a:xfrm>
        </p:spPr>
        <p:txBody>
          <a:bodyPr vert="horz" lIns="91440" tIns="45720" rIns="91440" bIns="45720" rtlCol="0" anchor="ctr">
            <a:normAutofit/>
          </a:bodyPr>
          <a:lstStyle>
            <a:lvl1pPr>
              <a:defRPr lang="en-US" sz="2800" b="0" dirty="0"/>
            </a:lvl1pPr>
          </a:lstStyle>
          <a:p>
            <a:pPr marL="0" lvl="0"/>
            <a:r>
              <a:rPr lang="en-US"/>
              <a:t>Click to edit Master title style</a:t>
            </a:r>
            <a:endParaRPr lang="en-US" dirty="0"/>
          </a:p>
        </p:txBody>
      </p:sp>
      <p:sp>
        <p:nvSpPr>
          <p:cNvPr id="10" name="Text Placeholder 9"/>
          <p:cNvSpPr>
            <a:spLocks noGrp="1"/>
          </p:cNvSpPr>
          <p:nvPr>
            <p:ph type="body" sz="quarter" idx="13"/>
          </p:nvPr>
        </p:nvSpPr>
        <p:spPr>
          <a:xfrm>
            <a:off x="533400" y="3928534"/>
            <a:ext cx="6382361" cy="838200"/>
          </a:xfrm>
        </p:spPr>
        <p:txBody>
          <a:bodyPr vert="horz" lIns="91440" tIns="45720" rIns="91440" bIns="45720" rtlCol="0" anchor="b">
            <a:normAutofit/>
          </a:bodyPr>
          <a:lstStyle>
            <a:lvl1pPr>
              <a:buNone/>
              <a:defRPr lang="en-US" sz="2000" b="0" cap="all" dirty="0">
                <a:ln w="3175" cmpd="sng">
                  <a:noFill/>
                </a:ln>
                <a:solidFill>
                  <a:schemeClr val="tx1"/>
                </a:solidFill>
                <a:effectLst/>
              </a:defRPr>
            </a:lvl1pPr>
          </a:lstStyle>
          <a:p>
            <a:pPr marL="0" lvl="0">
              <a:spcBef>
                <a:spcPct val="0"/>
              </a:spcBef>
              <a:buNone/>
            </a:pPr>
            <a:r>
              <a:rPr lang="en-US"/>
              <a:t>Click to edit Master text styles</a:t>
            </a:r>
          </a:p>
        </p:txBody>
      </p:sp>
      <p:sp>
        <p:nvSpPr>
          <p:cNvPr id="3" name="Text Placeholder 2"/>
          <p:cNvSpPr>
            <a:spLocks noGrp="1"/>
          </p:cNvSpPr>
          <p:nvPr>
            <p:ph type="body" idx="1"/>
          </p:nvPr>
        </p:nvSpPr>
        <p:spPr>
          <a:xfrm>
            <a:off x="533400" y="4766735"/>
            <a:ext cx="6382360" cy="1253065"/>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7A6D494-069A-421D-875D-B78BA45D63C0}" type="slidenum">
              <a:rPr lang="en-US" smtClean="0"/>
              <a:pPr/>
              <a:t>‹#›</a:t>
            </a:fld>
            <a:endParaRPr lang="en-US"/>
          </a:p>
        </p:txBody>
      </p:sp>
    </p:spTree>
    <p:extLst>
      <p:ext uri="{BB962C8B-B14F-4D97-AF65-F5344CB8AC3E}">
        <p14:creationId xmlns:p14="http://schemas.microsoft.com/office/powerpoint/2010/main" val="1726997661"/>
      </p:ext>
    </p:extLst>
  </p:cSld>
  <p:clrMapOvr>
    <a:masterClrMapping/>
  </p:clrMapOvr>
  <p:hf hdr="0" ftr="0" dt="0"/>
</p:sldLayout>
</file>

<file path=ppt/slideLayouts/slideLayout3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533400" y="4495800"/>
            <a:ext cx="6554867" cy="1524000"/>
          </a:xfrm>
        </p:spPr>
        <p:txBody>
          <a:bodyPr>
            <a:normAutofit/>
          </a:bodyPr>
          <a:lstStyle>
            <a:lvl1pPr algn="l">
              <a:defRPr sz="2800"/>
            </a:lvl1pPr>
          </a:lstStyle>
          <a:p>
            <a:r>
              <a:rPr lang="en-US"/>
              <a:t>Click to edit Master title style</a:t>
            </a:r>
            <a:endParaRPr lang="en-US" dirty="0"/>
          </a:p>
        </p:txBody>
      </p:sp>
      <p:sp>
        <p:nvSpPr>
          <p:cNvPr id="3" name="Vertical Text Placeholder 2"/>
          <p:cNvSpPr>
            <a:spLocks noGrp="1"/>
          </p:cNvSpPr>
          <p:nvPr>
            <p:ph type="body" orient="vert" idx="1"/>
          </p:nvPr>
        </p:nvSpPr>
        <p:spPr>
          <a:xfrm>
            <a:off x="533400" y="533401"/>
            <a:ext cx="6554867" cy="3767670"/>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2265DEC-E493-4BE7-AFAA-67DD0D6D0BA8}" type="slidenum">
              <a:rPr lang="en-US" smtClean="0"/>
              <a:pPr/>
              <a:t>‹#›</a:t>
            </a:fld>
            <a:endParaRPr lang="en-US"/>
          </a:p>
        </p:txBody>
      </p:sp>
    </p:spTree>
    <p:extLst>
      <p:ext uri="{BB962C8B-B14F-4D97-AF65-F5344CB8AC3E}">
        <p14:creationId xmlns:p14="http://schemas.microsoft.com/office/powerpoint/2010/main" val="1657879651"/>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66406" y="533400"/>
            <a:ext cx="2044194" cy="4419600"/>
          </a:xfrm>
        </p:spPr>
        <p:txBody>
          <a:bodyPr vert="eaVert">
            <a:normAutofit/>
          </a:bodyPr>
          <a:lstStyle>
            <a:lvl1pPr>
              <a:defRPr sz="2800"/>
            </a:lvl1pPr>
          </a:lstStyle>
          <a:p>
            <a:r>
              <a:rPr lang="en-US"/>
              <a:t>Click to edit Master title style</a:t>
            </a:r>
            <a:endParaRPr lang="en-US" dirty="0"/>
          </a:p>
        </p:txBody>
      </p:sp>
      <p:sp>
        <p:nvSpPr>
          <p:cNvPr id="3" name="Vertical Text Placeholder 2"/>
          <p:cNvSpPr>
            <a:spLocks noGrp="1"/>
          </p:cNvSpPr>
          <p:nvPr>
            <p:ph type="body" orient="vert" idx="1"/>
          </p:nvPr>
        </p:nvSpPr>
        <p:spPr>
          <a:xfrm>
            <a:off x="533400" y="533400"/>
            <a:ext cx="5850012" cy="5486400"/>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667C4E0-5F86-499A-ADF3-A5D0A78592A7}" type="slidenum">
              <a:rPr lang="en-US" smtClean="0"/>
              <a:pPr/>
              <a:t>‹#›</a:t>
            </a:fld>
            <a:endParaRPr lang="en-US"/>
          </a:p>
        </p:txBody>
      </p:sp>
    </p:spTree>
    <p:extLst>
      <p:ext uri="{BB962C8B-B14F-4D97-AF65-F5344CB8AC3E}">
        <p14:creationId xmlns:p14="http://schemas.microsoft.com/office/powerpoint/2010/main" val="3959851020"/>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twoObj">
  <p:cSld name="1_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7ABB270-398C-4239-97BB-98865E9D1483}" type="slidenum">
              <a:rPr lang="en-US" smtClean="0"/>
              <a:pPr/>
              <a:t>‹#›</a:t>
            </a:fld>
            <a:endParaRPr lang="en-US"/>
          </a:p>
        </p:txBody>
      </p:sp>
      <p:sp>
        <p:nvSpPr>
          <p:cNvPr id="8" name="Title 7"/>
          <p:cNvSpPr>
            <a:spLocks noGrp="1"/>
          </p:cNvSpPr>
          <p:nvPr>
            <p:ph type="title"/>
          </p:nvPr>
        </p:nvSpPr>
        <p:spPr/>
        <p:txBody>
          <a:bodyPr rtlCol="0"/>
          <a:lstStyle/>
          <a:p>
            <a:r>
              <a:rPr kumimoji="0" lang="en-US"/>
              <a:t>Click to edit Master title style</a:t>
            </a:r>
          </a:p>
        </p:txBody>
      </p:sp>
    </p:spTree>
    <p:extLst>
      <p:ext uri="{BB962C8B-B14F-4D97-AF65-F5344CB8AC3E}">
        <p14:creationId xmlns:p14="http://schemas.microsoft.com/office/powerpoint/2010/main" val="4853874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533400" y="4495800"/>
            <a:ext cx="6554867" cy="1524000"/>
          </a:xfrm>
        </p:spPr>
        <p:txBody>
          <a:bodyPr>
            <a:normAutofit/>
          </a:bodyPr>
          <a:lstStyle>
            <a:lvl1pPr>
              <a:defRPr sz="3200"/>
            </a:lvl1pPr>
          </a:lstStyle>
          <a:p>
            <a:r>
              <a:rPr lang="en-US"/>
              <a:t>Click to edit Master title style</a:t>
            </a:r>
            <a:endParaRPr lang="en-US" dirty="0"/>
          </a:p>
        </p:txBody>
      </p:sp>
      <p:sp>
        <p:nvSpPr>
          <p:cNvPr id="11" name="Content Placeholder 3"/>
          <p:cNvSpPr>
            <a:spLocks noGrp="1"/>
          </p:cNvSpPr>
          <p:nvPr>
            <p:ph sz="half" idx="13"/>
          </p:nvPr>
        </p:nvSpPr>
        <p:spPr>
          <a:xfrm>
            <a:off x="533400" y="533400"/>
            <a:ext cx="3949967" cy="3767667"/>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2" name="Content Placeholder 5"/>
          <p:cNvSpPr>
            <a:spLocks noGrp="1"/>
          </p:cNvSpPr>
          <p:nvPr>
            <p:ph sz="quarter" idx="4"/>
          </p:nvPr>
        </p:nvSpPr>
        <p:spPr>
          <a:xfrm>
            <a:off x="4662362" y="533400"/>
            <a:ext cx="3948238" cy="3759200"/>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123C9D18-D067-4DBC-A30D-157EF71177E6}" type="datetime1">
              <a:rPr lang="en-US" smtClean="0">
                <a:solidFill>
                  <a:srgbClr val="000000"/>
                </a:solidFill>
              </a:rPr>
              <a:pPr/>
              <a:t>12/28/2023</a:t>
            </a:fld>
            <a:endParaRPr lang="en-US">
              <a:solidFill>
                <a:srgbClr val="000000"/>
              </a:solidFill>
            </a:endParaRPr>
          </a:p>
        </p:txBody>
      </p:sp>
      <p:sp>
        <p:nvSpPr>
          <p:cNvPr id="6" name="Footer Placeholder 5"/>
          <p:cNvSpPr>
            <a:spLocks noGrp="1"/>
          </p:cNvSpPr>
          <p:nvPr>
            <p:ph type="ftr" sz="quarter" idx="11"/>
          </p:nvPr>
        </p:nvSpPr>
        <p:spPr/>
        <p:txBody>
          <a:bodyPr/>
          <a:lstStyle/>
          <a:p>
            <a:endParaRPr lang="en-US">
              <a:solidFill>
                <a:srgbClr val="000000"/>
              </a:solidFill>
            </a:endParaRPr>
          </a:p>
        </p:txBody>
      </p:sp>
      <p:sp>
        <p:nvSpPr>
          <p:cNvPr id="7" name="Slide Number Placeholder 6"/>
          <p:cNvSpPr>
            <a:spLocks noGrp="1"/>
          </p:cNvSpPr>
          <p:nvPr>
            <p:ph type="sldNum" sz="quarter" idx="12"/>
          </p:nvPr>
        </p:nvSpPr>
        <p:spPr/>
        <p:txBody>
          <a:bodyPr/>
          <a:lstStyle/>
          <a:p>
            <a:fld id="{8DCE5FBD-B447-467F-8188-0B7BDC50576B}" type="slidenum">
              <a:rPr lang="en-US" smtClean="0">
                <a:solidFill>
                  <a:srgbClr val="000000"/>
                </a:solidFill>
              </a:rPr>
              <a:pPr/>
              <a:t>‹#›</a:t>
            </a:fld>
            <a:endParaRPr lang="en-US">
              <a:solidFill>
                <a:srgbClr val="000000"/>
              </a:solidFill>
            </a:endParaRPr>
          </a:p>
        </p:txBody>
      </p:sp>
    </p:spTree>
    <p:extLst>
      <p:ext uri="{BB962C8B-B14F-4D97-AF65-F5344CB8AC3E}">
        <p14:creationId xmlns:p14="http://schemas.microsoft.com/office/powerpoint/2010/main" val="1429459007"/>
      </p:ext>
    </p:extLst>
  </p:cSld>
  <p:clrMapOvr>
    <a:masterClrMapping/>
  </p:clrMapOvr>
  <p:hf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3400" y="4495800"/>
            <a:ext cx="6554867" cy="1524000"/>
          </a:xfrm>
        </p:spPr>
        <p:txBody>
          <a:bodyPr>
            <a:normAutofit/>
          </a:bodyPr>
          <a:lstStyle>
            <a:lvl1pPr>
              <a:defRPr sz="3200"/>
            </a:lvl1pPr>
          </a:lstStyle>
          <a:p>
            <a:r>
              <a:rPr lang="en-US"/>
              <a:t>Click to edit Master title style</a:t>
            </a:r>
            <a:endParaRPr lang="en-US" dirty="0"/>
          </a:p>
        </p:txBody>
      </p:sp>
      <p:sp>
        <p:nvSpPr>
          <p:cNvPr id="3" name="Text Placeholder 2"/>
          <p:cNvSpPr>
            <a:spLocks noGrp="1"/>
          </p:cNvSpPr>
          <p:nvPr>
            <p:ph type="body" idx="1"/>
          </p:nvPr>
        </p:nvSpPr>
        <p:spPr>
          <a:xfrm>
            <a:off x="762001" y="533400"/>
            <a:ext cx="3716866" cy="609600"/>
          </a:xfrm>
        </p:spPr>
        <p:txBody>
          <a:bodyPr anchor="b">
            <a:noAutofit/>
          </a:bodyPr>
          <a:lstStyle>
            <a:lvl1pPr marL="0" indent="0">
              <a:buNone/>
              <a:defRPr sz="2400" b="0" cap="all">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533399" y="1143000"/>
            <a:ext cx="3945467" cy="3158067"/>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855016" y="566738"/>
            <a:ext cx="3764051" cy="576262"/>
          </a:xfrm>
        </p:spPr>
        <p:txBody>
          <a:bodyPr anchor="b">
            <a:noAutofit/>
          </a:bodyPr>
          <a:lstStyle>
            <a:lvl1pPr marL="0" indent="0">
              <a:buNone/>
              <a:defRPr sz="2400" b="0" cap="all">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62362" y="1143000"/>
            <a:ext cx="3956705" cy="3149600"/>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FEC3E33-1CAE-41D1-BA92-7AEA3E5435F6}" type="datetime1">
              <a:rPr lang="en-US" smtClean="0">
                <a:solidFill>
                  <a:srgbClr val="000000"/>
                </a:solidFill>
              </a:rPr>
              <a:pPr/>
              <a:t>12/28/2023</a:t>
            </a:fld>
            <a:endParaRPr lang="en-US">
              <a:solidFill>
                <a:srgbClr val="000000"/>
              </a:solidFill>
            </a:endParaRPr>
          </a:p>
        </p:txBody>
      </p:sp>
      <p:sp>
        <p:nvSpPr>
          <p:cNvPr id="8" name="Footer Placeholder 7"/>
          <p:cNvSpPr>
            <a:spLocks noGrp="1"/>
          </p:cNvSpPr>
          <p:nvPr>
            <p:ph type="ftr" sz="quarter" idx="11"/>
          </p:nvPr>
        </p:nvSpPr>
        <p:spPr/>
        <p:txBody>
          <a:bodyPr/>
          <a:lstStyle/>
          <a:p>
            <a:endParaRPr lang="en-US">
              <a:solidFill>
                <a:srgbClr val="000000"/>
              </a:solidFill>
            </a:endParaRPr>
          </a:p>
        </p:txBody>
      </p:sp>
      <p:sp>
        <p:nvSpPr>
          <p:cNvPr id="9" name="Slide Number Placeholder 8"/>
          <p:cNvSpPr>
            <a:spLocks noGrp="1"/>
          </p:cNvSpPr>
          <p:nvPr>
            <p:ph type="sldNum" sz="quarter" idx="12"/>
          </p:nvPr>
        </p:nvSpPr>
        <p:spPr/>
        <p:txBody>
          <a:bodyPr/>
          <a:lstStyle/>
          <a:p>
            <a:fld id="{8DCE5FBD-B447-467F-8188-0B7BDC50576B}" type="slidenum">
              <a:rPr lang="en-US" smtClean="0">
                <a:solidFill>
                  <a:srgbClr val="000000"/>
                </a:solidFill>
              </a:rPr>
              <a:pPr/>
              <a:t>‹#›</a:t>
            </a:fld>
            <a:endParaRPr lang="en-US">
              <a:solidFill>
                <a:srgbClr val="000000"/>
              </a:solidFill>
            </a:endParaRPr>
          </a:p>
        </p:txBody>
      </p:sp>
    </p:spTree>
    <p:extLst>
      <p:ext uri="{BB962C8B-B14F-4D97-AF65-F5344CB8AC3E}">
        <p14:creationId xmlns:p14="http://schemas.microsoft.com/office/powerpoint/2010/main" val="902544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533400" y="4495800"/>
            <a:ext cx="6554867" cy="1524000"/>
          </a:xfrm>
        </p:spPr>
        <p:txBody>
          <a:bodyPr>
            <a:normAutofit/>
          </a:bodyPr>
          <a:lstStyle>
            <a:lvl1pPr>
              <a:defRPr sz="3200"/>
            </a:lvl1p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AE014A4-D375-4EF5-ACEF-78B4AD692778}" type="datetime1">
              <a:rPr lang="en-US" smtClean="0">
                <a:solidFill>
                  <a:srgbClr val="000000"/>
                </a:solidFill>
              </a:rPr>
              <a:pPr/>
              <a:t>12/28/2023</a:t>
            </a:fld>
            <a:endParaRPr lang="en-US">
              <a:solidFill>
                <a:srgbClr val="000000"/>
              </a:solidFill>
            </a:endParaRPr>
          </a:p>
        </p:txBody>
      </p:sp>
      <p:sp>
        <p:nvSpPr>
          <p:cNvPr id="4" name="Footer Placeholder 3"/>
          <p:cNvSpPr>
            <a:spLocks noGrp="1"/>
          </p:cNvSpPr>
          <p:nvPr>
            <p:ph type="ftr" sz="quarter" idx="11"/>
          </p:nvPr>
        </p:nvSpPr>
        <p:spPr/>
        <p:txBody>
          <a:bodyPr/>
          <a:lstStyle/>
          <a:p>
            <a:endParaRPr lang="en-US">
              <a:solidFill>
                <a:srgbClr val="000000"/>
              </a:solidFill>
            </a:endParaRPr>
          </a:p>
        </p:txBody>
      </p:sp>
      <p:sp>
        <p:nvSpPr>
          <p:cNvPr id="5" name="Slide Number Placeholder 4"/>
          <p:cNvSpPr>
            <a:spLocks noGrp="1"/>
          </p:cNvSpPr>
          <p:nvPr>
            <p:ph type="sldNum" sz="quarter" idx="12"/>
          </p:nvPr>
        </p:nvSpPr>
        <p:spPr/>
        <p:txBody>
          <a:bodyPr/>
          <a:lstStyle/>
          <a:p>
            <a:fld id="{8DCE5FBD-B447-467F-8188-0B7BDC50576B}" type="slidenum">
              <a:rPr lang="en-US" smtClean="0">
                <a:solidFill>
                  <a:srgbClr val="000000"/>
                </a:solidFill>
              </a:rPr>
              <a:pPr/>
              <a:t>‹#›</a:t>
            </a:fld>
            <a:endParaRPr lang="en-US">
              <a:solidFill>
                <a:srgbClr val="000000"/>
              </a:solidFill>
            </a:endParaRPr>
          </a:p>
        </p:txBody>
      </p:sp>
    </p:spTree>
    <p:extLst>
      <p:ext uri="{BB962C8B-B14F-4D97-AF65-F5344CB8AC3E}">
        <p14:creationId xmlns:p14="http://schemas.microsoft.com/office/powerpoint/2010/main" val="24152638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6A7EDAA-ED18-4790-9280-1D6C69ABF39C}" type="datetime1">
              <a:rPr lang="en-US" smtClean="0">
                <a:solidFill>
                  <a:srgbClr val="000000"/>
                </a:solidFill>
              </a:rPr>
              <a:pPr/>
              <a:t>12/28/2023</a:t>
            </a:fld>
            <a:endParaRPr lang="en-US">
              <a:solidFill>
                <a:srgbClr val="000000"/>
              </a:solidFill>
            </a:endParaRPr>
          </a:p>
        </p:txBody>
      </p:sp>
      <p:sp>
        <p:nvSpPr>
          <p:cNvPr id="3" name="Footer Placeholder 2"/>
          <p:cNvSpPr>
            <a:spLocks noGrp="1"/>
          </p:cNvSpPr>
          <p:nvPr>
            <p:ph type="ftr" sz="quarter" idx="11"/>
          </p:nvPr>
        </p:nvSpPr>
        <p:spPr/>
        <p:txBody>
          <a:bodyPr/>
          <a:lstStyle/>
          <a:p>
            <a:endParaRPr lang="en-US">
              <a:solidFill>
                <a:srgbClr val="000000"/>
              </a:solidFill>
            </a:endParaRPr>
          </a:p>
        </p:txBody>
      </p:sp>
      <p:sp>
        <p:nvSpPr>
          <p:cNvPr id="4" name="Slide Number Placeholder 3"/>
          <p:cNvSpPr>
            <a:spLocks noGrp="1"/>
          </p:cNvSpPr>
          <p:nvPr>
            <p:ph type="sldNum" sz="quarter" idx="12"/>
          </p:nvPr>
        </p:nvSpPr>
        <p:spPr/>
        <p:txBody>
          <a:bodyPr/>
          <a:lstStyle/>
          <a:p>
            <a:fld id="{8DCE5FBD-B447-467F-8188-0B7BDC50576B}" type="slidenum">
              <a:rPr lang="en-US" smtClean="0">
                <a:solidFill>
                  <a:srgbClr val="000000"/>
                </a:solidFill>
              </a:rPr>
              <a:pPr/>
              <a:t>‹#›</a:t>
            </a:fld>
            <a:endParaRPr lang="en-US">
              <a:solidFill>
                <a:srgbClr val="000000"/>
              </a:solidFill>
            </a:endParaRPr>
          </a:p>
        </p:txBody>
      </p:sp>
    </p:spTree>
    <p:extLst>
      <p:ext uri="{BB962C8B-B14F-4D97-AF65-F5344CB8AC3E}">
        <p14:creationId xmlns:p14="http://schemas.microsoft.com/office/powerpoint/2010/main" val="19053652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418667" y="533400"/>
            <a:ext cx="3200400" cy="1524000"/>
          </a:xfrm>
        </p:spPr>
        <p:txBody>
          <a:bodyPr anchor="b">
            <a:normAutofit/>
          </a:bodyPr>
          <a:lstStyle>
            <a:lvl1pPr algn="l">
              <a:defRPr sz="2000" b="0"/>
            </a:lvl1pPr>
          </a:lstStyle>
          <a:p>
            <a:r>
              <a:rPr lang="en-US"/>
              <a:t>Click to edit Master title style</a:t>
            </a:r>
            <a:endParaRPr lang="en-US" dirty="0"/>
          </a:p>
        </p:txBody>
      </p:sp>
      <p:sp>
        <p:nvSpPr>
          <p:cNvPr id="3" name="Content Placeholder 2"/>
          <p:cNvSpPr>
            <a:spLocks noGrp="1"/>
          </p:cNvSpPr>
          <p:nvPr>
            <p:ph idx="1"/>
          </p:nvPr>
        </p:nvSpPr>
        <p:spPr>
          <a:xfrm>
            <a:off x="533399" y="533400"/>
            <a:ext cx="4438755" cy="5486400"/>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418667" y="2209802"/>
            <a:ext cx="3200400" cy="2091267"/>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F6AD00A-2458-4C1B-A314-0878430E65C5}" type="datetime1">
              <a:rPr lang="en-US" smtClean="0">
                <a:solidFill>
                  <a:srgbClr val="000000"/>
                </a:solidFill>
              </a:rPr>
              <a:pPr/>
              <a:t>12/28/2023</a:t>
            </a:fld>
            <a:endParaRPr lang="en-US">
              <a:solidFill>
                <a:srgbClr val="000000"/>
              </a:solidFill>
            </a:endParaRPr>
          </a:p>
        </p:txBody>
      </p:sp>
      <p:sp>
        <p:nvSpPr>
          <p:cNvPr id="6" name="Footer Placeholder 5"/>
          <p:cNvSpPr>
            <a:spLocks noGrp="1"/>
          </p:cNvSpPr>
          <p:nvPr>
            <p:ph type="ftr" sz="quarter" idx="11"/>
          </p:nvPr>
        </p:nvSpPr>
        <p:spPr/>
        <p:txBody>
          <a:bodyPr/>
          <a:lstStyle/>
          <a:p>
            <a:endParaRPr lang="en-US">
              <a:solidFill>
                <a:srgbClr val="000000"/>
              </a:solidFill>
            </a:endParaRPr>
          </a:p>
        </p:txBody>
      </p:sp>
      <p:sp>
        <p:nvSpPr>
          <p:cNvPr id="7" name="Slide Number Placeholder 6"/>
          <p:cNvSpPr>
            <a:spLocks noGrp="1"/>
          </p:cNvSpPr>
          <p:nvPr>
            <p:ph type="sldNum" sz="quarter" idx="12"/>
          </p:nvPr>
        </p:nvSpPr>
        <p:spPr/>
        <p:txBody>
          <a:bodyPr/>
          <a:lstStyle/>
          <a:p>
            <a:fld id="{8DCE5FBD-B447-467F-8188-0B7BDC50576B}" type="slidenum">
              <a:rPr lang="en-US" smtClean="0">
                <a:solidFill>
                  <a:srgbClr val="000000"/>
                </a:solidFill>
              </a:rPr>
              <a:pPr/>
              <a:t>‹#›</a:t>
            </a:fld>
            <a:endParaRPr lang="en-US">
              <a:solidFill>
                <a:srgbClr val="000000"/>
              </a:solidFill>
            </a:endParaRPr>
          </a:p>
        </p:txBody>
      </p:sp>
    </p:spTree>
    <p:extLst>
      <p:ext uri="{BB962C8B-B14F-4D97-AF65-F5344CB8AC3E}">
        <p14:creationId xmlns:p14="http://schemas.microsoft.com/office/powerpoint/2010/main" val="12501006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495800" y="1447800"/>
            <a:ext cx="3563258" cy="1143000"/>
          </a:xfrm>
        </p:spPr>
        <p:txBody>
          <a:bodyPr anchor="b">
            <a:normAutofit/>
          </a:bodyPr>
          <a:lstStyle>
            <a:lvl1pPr algn="l">
              <a:defRPr sz="2400" b="0"/>
            </a:lvl1pPr>
          </a:lstStyle>
          <a:p>
            <a:r>
              <a:rPr lang="en-US"/>
              <a:t>Click to edit Master title style</a:t>
            </a:r>
            <a:endParaRPr lang="en-US" dirty="0"/>
          </a:p>
        </p:txBody>
      </p:sp>
      <p:sp>
        <p:nvSpPr>
          <p:cNvPr id="17" name="Picture Placeholder 2"/>
          <p:cNvSpPr>
            <a:spLocks noGrp="1" noChangeAspect="1"/>
          </p:cNvSpPr>
          <p:nvPr>
            <p:ph type="pic" idx="13"/>
          </p:nvPr>
        </p:nvSpPr>
        <p:spPr>
          <a:xfrm>
            <a:off x="762000" y="914400"/>
            <a:ext cx="3280974" cy="48006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4496027" y="2743200"/>
            <a:ext cx="3564223" cy="2082800"/>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23C9D18-D067-4DBC-A30D-157EF71177E6}" type="datetime1">
              <a:rPr lang="en-US" smtClean="0">
                <a:solidFill>
                  <a:srgbClr val="000000"/>
                </a:solidFill>
              </a:rPr>
              <a:pPr/>
              <a:t>12/28/2023</a:t>
            </a:fld>
            <a:endParaRPr lang="en-US">
              <a:solidFill>
                <a:srgbClr val="000000"/>
              </a:solidFill>
            </a:endParaRPr>
          </a:p>
        </p:txBody>
      </p:sp>
      <p:sp>
        <p:nvSpPr>
          <p:cNvPr id="6" name="Footer Placeholder 5"/>
          <p:cNvSpPr>
            <a:spLocks noGrp="1"/>
          </p:cNvSpPr>
          <p:nvPr>
            <p:ph type="ftr" sz="quarter" idx="11"/>
          </p:nvPr>
        </p:nvSpPr>
        <p:spPr>
          <a:xfrm>
            <a:off x="533400" y="6172200"/>
            <a:ext cx="5811724" cy="365125"/>
          </a:xfrm>
        </p:spPr>
        <p:txBody>
          <a:bodyPr/>
          <a:lstStyle/>
          <a:p>
            <a:endParaRPr lang="en-US">
              <a:solidFill>
                <a:srgbClr val="000000"/>
              </a:solidFill>
            </a:endParaRPr>
          </a:p>
        </p:txBody>
      </p:sp>
      <p:sp>
        <p:nvSpPr>
          <p:cNvPr id="7" name="Slide Number Placeholder 6"/>
          <p:cNvSpPr>
            <a:spLocks noGrp="1"/>
          </p:cNvSpPr>
          <p:nvPr>
            <p:ph type="sldNum" sz="quarter" idx="12"/>
          </p:nvPr>
        </p:nvSpPr>
        <p:spPr/>
        <p:txBody>
          <a:bodyPr/>
          <a:lstStyle/>
          <a:p>
            <a:fld id="{8DCE5FBD-B447-467F-8188-0B7BDC50576B}" type="slidenum">
              <a:rPr lang="en-US" smtClean="0">
                <a:solidFill>
                  <a:srgbClr val="000000"/>
                </a:solidFill>
              </a:rPr>
              <a:pPr/>
              <a:t>‹#›</a:t>
            </a:fld>
            <a:endParaRPr lang="en-US">
              <a:solidFill>
                <a:srgbClr val="000000"/>
              </a:solidFill>
            </a:endParaRPr>
          </a:p>
        </p:txBody>
      </p:sp>
    </p:spTree>
    <p:extLst>
      <p:ext uri="{BB962C8B-B14F-4D97-AF65-F5344CB8AC3E}">
        <p14:creationId xmlns:p14="http://schemas.microsoft.com/office/powerpoint/2010/main" val="3628994296"/>
      </p:ext>
    </p:extLst>
  </p:cSld>
  <p:clrMapOvr>
    <a:masterClrMapping/>
  </p:clrMapOvr>
  <p:hf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5.xml"/><Relationship Id="rId13" Type="http://schemas.openxmlformats.org/officeDocument/2006/relationships/slideLayout" Target="../slideLayouts/slideLayout30.xml"/><Relationship Id="rId18" Type="http://schemas.openxmlformats.org/officeDocument/2006/relationships/slideLayout" Target="../slideLayouts/slideLayout35.xml"/><Relationship Id="rId3" Type="http://schemas.openxmlformats.org/officeDocument/2006/relationships/slideLayout" Target="../slideLayouts/slideLayout20.xml"/><Relationship Id="rId7" Type="http://schemas.openxmlformats.org/officeDocument/2006/relationships/slideLayout" Target="../slideLayouts/slideLayout24.xml"/><Relationship Id="rId12" Type="http://schemas.openxmlformats.org/officeDocument/2006/relationships/slideLayout" Target="../slideLayouts/slideLayout29.xml"/><Relationship Id="rId17" Type="http://schemas.openxmlformats.org/officeDocument/2006/relationships/slideLayout" Target="../slideLayouts/slideLayout34.xml"/><Relationship Id="rId2" Type="http://schemas.openxmlformats.org/officeDocument/2006/relationships/slideLayout" Target="../slideLayouts/slideLayout19.xml"/><Relationship Id="rId16" Type="http://schemas.openxmlformats.org/officeDocument/2006/relationships/slideLayout" Target="../slideLayouts/slideLayout33.xml"/><Relationship Id="rId1" Type="http://schemas.openxmlformats.org/officeDocument/2006/relationships/slideLayout" Target="../slideLayouts/slideLayout18.xml"/><Relationship Id="rId6" Type="http://schemas.openxmlformats.org/officeDocument/2006/relationships/slideLayout" Target="../slideLayouts/slideLayout23.xml"/><Relationship Id="rId11" Type="http://schemas.openxmlformats.org/officeDocument/2006/relationships/slideLayout" Target="../slideLayouts/slideLayout28.xml"/><Relationship Id="rId5" Type="http://schemas.openxmlformats.org/officeDocument/2006/relationships/slideLayout" Target="../slideLayouts/slideLayout22.xml"/><Relationship Id="rId15" Type="http://schemas.openxmlformats.org/officeDocument/2006/relationships/slideLayout" Target="../slideLayouts/slideLayout32.xml"/><Relationship Id="rId10" Type="http://schemas.openxmlformats.org/officeDocument/2006/relationships/slideLayout" Target="../slideLayouts/slideLayout27.xml"/><Relationship Id="rId19" Type="http://schemas.openxmlformats.org/officeDocument/2006/relationships/theme" Target="../theme/theme2.xml"/><Relationship Id="rId4" Type="http://schemas.openxmlformats.org/officeDocument/2006/relationships/slideLayout" Target="../slideLayouts/slideLayout21.xml"/><Relationship Id="rId9" Type="http://schemas.openxmlformats.org/officeDocument/2006/relationships/slideLayout" Target="../slideLayouts/slideLayout26.xml"/><Relationship Id="rId14"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7" name="Group 6"/>
          <p:cNvGrpSpPr/>
          <p:nvPr/>
        </p:nvGrpSpPr>
        <p:grpSpPr>
          <a:xfrm>
            <a:off x="6670675" y="3894667"/>
            <a:ext cx="2470456" cy="2658533"/>
            <a:chOff x="6687077" y="3259666"/>
            <a:chExt cx="2981857" cy="3208867"/>
          </a:xfrm>
        </p:grpSpPr>
        <p:cxnSp>
          <p:nvCxnSpPr>
            <p:cNvPr id="8" name="Straight Connector 7"/>
            <p:cNvCxnSpPr/>
            <p:nvPr/>
          </p:nvCxnSpPr>
          <p:spPr>
            <a:xfrm flipH="1">
              <a:off x="8756120" y="3259666"/>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H="1">
              <a:off x="6687077" y="3486677"/>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H="1">
              <a:off x="7772400" y="3581400"/>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flipH="1">
              <a:off x="7923214" y="3433394"/>
              <a:ext cx="1739738" cy="173974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H="1">
              <a:off x="8398935" y="3985317"/>
              <a:ext cx="1264017" cy="1264016"/>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Placeholder 1"/>
          <p:cNvSpPr>
            <a:spLocks noGrp="1"/>
          </p:cNvSpPr>
          <p:nvPr>
            <p:ph type="title"/>
          </p:nvPr>
        </p:nvSpPr>
        <p:spPr>
          <a:xfrm>
            <a:off x="533400" y="4495800"/>
            <a:ext cx="6554867" cy="1524000"/>
          </a:xfrm>
          <a:prstGeom prst="rect">
            <a:avLst/>
          </a:prstGeom>
          <a:effectLst/>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533400" y="533401"/>
            <a:ext cx="6554867" cy="3767670"/>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430245" y="6172203"/>
            <a:ext cx="1200463" cy="365125"/>
          </a:xfrm>
          <a:prstGeom prst="rect">
            <a:avLst/>
          </a:prstGeom>
        </p:spPr>
        <p:txBody>
          <a:bodyPr vert="horz" lIns="91440" tIns="45720" rIns="91440" bIns="45720" rtlCol="0" anchor="t"/>
          <a:lstStyle>
            <a:lvl1pPr algn="r">
              <a:defRPr sz="1000" b="0" i="0">
                <a:solidFill>
                  <a:schemeClr val="bg2">
                    <a:lumMod val="50000"/>
                  </a:schemeClr>
                </a:solidFill>
                <a:effectLst/>
                <a:latin typeface="+mn-lt"/>
              </a:defRPr>
            </a:lvl1pPr>
          </a:lstStyle>
          <a:p>
            <a:fld id="{123C9D18-D067-4DBC-A30D-157EF71177E6}" type="datetime1">
              <a:rPr lang="en-US" smtClean="0">
                <a:solidFill>
                  <a:srgbClr val="000000"/>
                </a:solidFill>
              </a:rPr>
              <a:pPr/>
              <a:t>12/28/2023</a:t>
            </a:fld>
            <a:endParaRPr lang="en-US">
              <a:solidFill>
                <a:srgbClr val="000000"/>
              </a:solidFill>
            </a:endParaRPr>
          </a:p>
        </p:txBody>
      </p:sp>
      <p:sp>
        <p:nvSpPr>
          <p:cNvPr id="5" name="Footer Placeholder 4"/>
          <p:cNvSpPr>
            <a:spLocks noGrp="1"/>
          </p:cNvSpPr>
          <p:nvPr>
            <p:ph type="ftr" sz="quarter" idx="3"/>
          </p:nvPr>
        </p:nvSpPr>
        <p:spPr>
          <a:xfrm>
            <a:off x="533400" y="6172200"/>
            <a:ext cx="5811724" cy="365125"/>
          </a:xfrm>
          <a:prstGeom prst="rect">
            <a:avLst/>
          </a:prstGeom>
        </p:spPr>
        <p:txBody>
          <a:bodyPr vert="horz" lIns="91440" tIns="45720" rIns="91440" bIns="45720" rtlCol="0" anchor="t"/>
          <a:lstStyle>
            <a:lvl1pPr algn="l">
              <a:defRPr sz="1000" b="0" i="0">
                <a:solidFill>
                  <a:schemeClr val="bg2">
                    <a:lumMod val="50000"/>
                  </a:schemeClr>
                </a:solidFill>
                <a:effectLst/>
                <a:latin typeface="+mn-lt"/>
              </a:defRPr>
            </a:lvl1pPr>
          </a:lstStyle>
          <a:p>
            <a:endParaRPr lang="en-US">
              <a:solidFill>
                <a:srgbClr val="000000"/>
              </a:solidFill>
            </a:endParaRPr>
          </a:p>
        </p:txBody>
      </p:sp>
      <p:sp>
        <p:nvSpPr>
          <p:cNvPr id="6" name="Slide Number Placeholder 5"/>
          <p:cNvSpPr>
            <a:spLocks noGrp="1"/>
          </p:cNvSpPr>
          <p:nvPr>
            <p:ph type="sldNum" sz="quarter" idx="4"/>
          </p:nvPr>
        </p:nvSpPr>
        <p:spPr>
          <a:xfrm>
            <a:off x="7774426" y="5578478"/>
            <a:ext cx="856907" cy="669925"/>
          </a:xfrm>
          <a:prstGeom prst="rect">
            <a:avLst/>
          </a:prstGeom>
        </p:spPr>
        <p:txBody>
          <a:bodyPr vert="horz" lIns="91440" tIns="45720" rIns="91440" bIns="45720" rtlCol="0" anchor="b"/>
          <a:lstStyle>
            <a:lvl1pPr algn="r">
              <a:defRPr sz="2800" b="0" i="0">
                <a:solidFill>
                  <a:schemeClr val="bg2">
                    <a:lumMod val="50000"/>
                  </a:schemeClr>
                </a:solidFill>
                <a:effectLst/>
                <a:latin typeface="+mn-lt"/>
              </a:defRPr>
            </a:lvl1pPr>
          </a:lstStyle>
          <a:p>
            <a:fld id="{8DCE5FBD-B447-467F-8188-0B7BDC50576B}" type="slidenum">
              <a:rPr lang="en-US" smtClean="0">
                <a:solidFill>
                  <a:srgbClr val="000000"/>
                </a:solidFill>
              </a:rPr>
              <a:pPr/>
              <a:t>‹#›</a:t>
            </a:fld>
            <a:endParaRPr lang="en-US">
              <a:solidFill>
                <a:srgbClr val="000000"/>
              </a:solidFill>
            </a:endParaRPr>
          </a:p>
        </p:txBody>
      </p:sp>
    </p:spTree>
    <p:extLst>
      <p:ext uri="{BB962C8B-B14F-4D97-AF65-F5344CB8AC3E}">
        <p14:creationId xmlns:p14="http://schemas.microsoft.com/office/powerpoint/2010/main" val="2397477633"/>
      </p:ext>
    </p:extLst>
  </p:cSld>
  <p:clrMap bg1="dk1" tx1="lt1" bg2="dk2" tx2="lt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 id="2147483685" r:id="rId13"/>
    <p:sldLayoutId id="2147483686" r:id="rId14"/>
    <p:sldLayoutId id="2147483687" r:id="rId15"/>
    <p:sldLayoutId id="2147483688" r:id="rId16"/>
    <p:sldLayoutId id="2147483689" r:id="rId17"/>
  </p:sldLayoutIdLst>
  <p:hf hdr="0" ftr="0" dt="0"/>
  <p:txStyles>
    <p:titleStyle>
      <a:lvl1pPr algn="l" defTabSz="457200" rtl="0" eaLnBrk="1" latinLnBrk="0" hangingPunct="1">
        <a:spcBef>
          <a:spcPct val="0"/>
        </a:spcBef>
        <a:buNone/>
        <a:defRPr sz="32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7" name="Group 6"/>
          <p:cNvGrpSpPr/>
          <p:nvPr/>
        </p:nvGrpSpPr>
        <p:grpSpPr>
          <a:xfrm>
            <a:off x="6670675" y="3894667"/>
            <a:ext cx="2470456" cy="2658533"/>
            <a:chOff x="6687077" y="3259666"/>
            <a:chExt cx="2981857" cy="3208867"/>
          </a:xfrm>
        </p:grpSpPr>
        <p:cxnSp>
          <p:nvCxnSpPr>
            <p:cNvPr id="8" name="Straight Connector 7"/>
            <p:cNvCxnSpPr/>
            <p:nvPr/>
          </p:nvCxnSpPr>
          <p:spPr>
            <a:xfrm flipH="1">
              <a:off x="8756120" y="3259666"/>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H="1">
              <a:off x="6687077" y="3486677"/>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H="1">
              <a:off x="7772400" y="3581400"/>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flipH="1">
              <a:off x="7923214" y="3433394"/>
              <a:ext cx="1739738" cy="173974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H="1">
              <a:off x="8398935" y="3985317"/>
              <a:ext cx="1264017" cy="1264016"/>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Placeholder 1"/>
          <p:cNvSpPr>
            <a:spLocks noGrp="1"/>
          </p:cNvSpPr>
          <p:nvPr>
            <p:ph type="title"/>
          </p:nvPr>
        </p:nvSpPr>
        <p:spPr>
          <a:xfrm>
            <a:off x="533400" y="4495800"/>
            <a:ext cx="6554867" cy="1524000"/>
          </a:xfrm>
          <a:prstGeom prst="rect">
            <a:avLst/>
          </a:prstGeom>
          <a:effectLst/>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533400" y="533401"/>
            <a:ext cx="6554867" cy="3767670"/>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430245" y="6172203"/>
            <a:ext cx="1200463" cy="365125"/>
          </a:xfrm>
          <a:prstGeom prst="rect">
            <a:avLst/>
          </a:prstGeom>
        </p:spPr>
        <p:txBody>
          <a:bodyPr vert="horz" lIns="91440" tIns="45720" rIns="91440" bIns="45720" rtlCol="0" anchor="t"/>
          <a:lstStyle>
            <a:lvl1pPr algn="r">
              <a:defRPr sz="1000" b="0" i="0">
                <a:solidFill>
                  <a:schemeClr val="bg2">
                    <a:lumMod val="50000"/>
                  </a:schemeClr>
                </a:solidFill>
                <a:effectLst/>
                <a:latin typeface="+mn-lt"/>
              </a:defRPr>
            </a:lvl1pPr>
          </a:lstStyle>
          <a:p>
            <a:endParaRPr lang="en-US"/>
          </a:p>
        </p:txBody>
      </p:sp>
      <p:sp>
        <p:nvSpPr>
          <p:cNvPr id="5" name="Footer Placeholder 4"/>
          <p:cNvSpPr>
            <a:spLocks noGrp="1"/>
          </p:cNvSpPr>
          <p:nvPr>
            <p:ph type="ftr" sz="quarter" idx="3"/>
          </p:nvPr>
        </p:nvSpPr>
        <p:spPr>
          <a:xfrm>
            <a:off x="533400" y="6172200"/>
            <a:ext cx="5811724" cy="365125"/>
          </a:xfrm>
          <a:prstGeom prst="rect">
            <a:avLst/>
          </a:prstGeom>
        </p:spPr>
        <p:txBody>
          <a:bodyPr vert="horz" lIns="91440" tIns="45720" rIns="91440" bIns="45720" rtlCol="0" anchor="t"/>
          <a:lstStyle>
            <a:lvl1pPr algn="l">
              <a:defRPr sz="1000" b="0" i="0">
                <a:solidFill>
                  <a:schemeClr val="bg2">
                    <a:lumMod val="50000"/>
                  </a:schemeClr>
                </a:solidFill>
                <a:effectLst/>
                <a:latin typeface="+mn-lt"/>
              </a:defRPr>
            </a:lvl1pPr>
          </a:lstStyle>
          <a:p>
            <a:endParaRPr lang="en-US"/>
          </a:p>
        </p:txBody>
      </p:sp>
      <p:sp>
        <p:nvSpPr>
          <p:cNvPr id="6" name="Slide Number Placeholder 5"/>
          <p:cNvSpPr>
            <a:spLocks noGrp="1"/>
          </p:cNvSpPr>
          <p:nvPr>
            <p:ph type="sldNum" sz="quarter" idx="4"/>
          </p:nvPr>
        </p:nvSpPr>
        <p:spPr>
          <a:xfrm>
            <a:off x="7774426" y="5578478"/>
            <a:ext cx="856907" cy="669925"/>
          </a:xfrm>
          <a:prstGeom prst="rect">
            <a:avLst/>
          </a:prstGeom>
        </p:spPr>
        <p:txBody>
          <a:bodyPr vert="horz" lIns="91440" tIns="45720" rIns="91440" bIns="45720" rtlCol="0" anchor="b"/>
          <a:lstStyle>
            <a:lvl1pPr algn="r">
              <a:defRPr sz="2800" b="0" i="0">
                <a:solidFill>
                  <a:schemeClr val="bg2">
                    <a:lumMod val="50000"/>
                  </a:schemeClr>
                </a:solidFill>
                <a:effectLst/>
                <a:latin typeface="+mn-lt"/>
              </a:defRPr>
            </a:lvl1pPr>
          </a:lstStyle>
          <a:p>
            <a:fld id="{37A6D494-069A-421D-875D-B78BA45D63C0}" type="slidenum">
              <a:rPr lang="en-US" smtClean="0"/>
              <a:pPr/>
              <a:t>‹#›</a:t>
            </a:fld>
            <a:endParaRPr lang="en-US"/>
          </a:p>
        </p:txBody>
      </p:sp>
    </p:spTree>
    <p:extLst>
      <p:ext uri="{BB962C8B-B14F-4D97-AF65-F5344CB8AC3E}">
        <p14:creationId xmlns:p14="http://schemas.microsoft.com/office/powerpoint/2010/main" val="3556819159"/>
      </p:ext>
    </p:extLst>
  </p:cSld>
  <p:clrMap bg1="dk1" tx1="lt1" bg2="dk2" tx2="lt2" accent1="accent1" accent2="accent2" accent3="accent3" accent4="accent4" accent5="accent5" accent6="accent6" hlink="hlink" folHlink="folHlink"/>
  <p:sldLayoutIdLst>
    <p:sldLayoutId id="2147483691" r:id="rId1"/>
    <p:sldLayoutId id="2147483692" r:id="rId2"/>
    <p:sldLayoutId id="2147483693" r:id="rId3"/>
    <p:sldLayoutId id="2147483694" r:id="rId4"/>
    <p:sldLayoutId id="2147483695" r:id="rId5"/>
    <p:sldLayoutId id="2147483696" r:id="rId6"/>
    <p:sldLayoutId id="2147483697" r:id="rId7"/>
    <p:sldLayoutId id="2147483698" r:id="rId8"/>
    <p:sldLayoutId id="2147483699" r:id="rId9"/>
    <p:sldLayoutId id="2147483700" r:id="rId10"/>
    <p:sldLayoutId id="2147483701" r:id="rId11"/>
    <p:sldLayoutId id="2147483702" r:id="rId12"/>
    <p:sldLayoutId id="2147483703" r:id="rId13"/>
    <p:sldLayoutId id="2147483704" r:id="rId14"/>
    <p:sldLayoutId id="2147483705" r:id="rId15"/>
    <p:sldLayoutId id="2147483706" r:id="rId16"/>
    <p:sldLayoutId id="2147483707" r:id="rId17"/>
    <p:sldLayoutId id="2147483708" r:id="rId18"/>
  </p:sldLayoutIdLst>
  <p:hf hdr="0" ftr="0" dt="0"/>
  <p:txStyles>
    <p:titleStyle>
      <a:lvl1pPr algn="l" defTabSz="457200" rtl="0" eaLnBrk="1" latinLnBrk="0" hangingPunct="1">
        <a:spcBef>
          <a:spcPct val="0"/>
        </a:spcBef>
        <a:buNone/>
        <a:defRPr sz="32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9.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9.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9.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0353" y="1298448"/>
            <a:ext cx="7851648" cy="1015663"/>
          </a:xfrm>
        </p:spPr>
        <p:txBody>
          <a:bodyPr wrap="square">
            <a:spAutoFit/>
          </a:bodyPr>
          <a:lstStyle/>
          <a:p>
            <a:r>
              <a:rPr lang="en-US" sz="6000" dirty="0"/>
              <a:t>“</a:t>
            </a:r>
            <a:r>
              <a:rPr lang="en-US" sz="6000" b="1" dirty="0"/>
              <a:t>A Prophet Like Me</a:t>
            </a:r>
            <a:r>
              <a:rPr lang="en-US" sz="6000" dirty="0"/>
              <a:t>”</a:t>
            </a:r>
          </a:p>
        </p:txBody>
      </p:sp>
      <p:sp>
        <p:nvSpPr>
          <p:cNvPr id="4" name="Slide Number Placeholder 3"/>
          <p:cNvSpPr>
            <a:spLocks noGrp="1"/>
          </p:cNvSpPr>
          <p:nvPr>
            <p:ph type="sldNum" sz="quarter" idx="12"/>
          </p:nvPr>
        </p:nvSpPr>
        <p:spPr>
          <a:xfrm>
            <a:off x="8666067" y="6258580"/>
            <a:ext cx="401733" cy="523220"/>
          </a:xfrm>
        </p:spPr>
        <p:txBody>
          <a:bodyPr wrap="square">
            <a:spAutoFit/>
          </a:bodyPr>
          <a:lstStyle/>
          <a:p>
            <a:fld id="{8DCE5FBD-B447-467F-8188-0B7BDC50576B}" type="slidenum">
              <a:rPr lang="en-US" smtClean="0">
                <a:solidFill>
                  <a:srgbClr val="000000"/>
                </a:solidFill>
              </a:rPr>
              <a:pPr/>
              <a:t>1</a:t>
            </a:fld>
            <a:endParaRPr lang="en-US" dirty="0">
              <a:solidFill>
                <a:srgbClr val="000000"/>
              </a:solidFill>
            </a:endParaRPr>
          </a:p>
        </p:txBody>
      </p:sp>
      <p:sp>
        <p:nvSpPr>
          <p:cNvPr id="7" name="Title 1">
            <a:extLst>
              <a:ext uri="{FF2B5EF4-FFF2-40B4-BE49-F238E27FC236}">
                <a16:creationId xmlns:a16="http://schemas.microsoft.com/office/drawing/2014/main" id="{8D98F332-6BE3-4134-A1F2-1759471A4C96}"/>
              </a:ext>
            </a:extLst>
          </p:cNvPr>
          <p:cNvSpPr txBox="1">
            <a:spLocks/>
          </p:cNvSpPr>
          <p:nvPr/>
        </p:nvSpPr>
        <p:spPr bwMode="auto">
          <a:xfrm>
            <a:off x="530353" y="2209800"/>
            <a:ext cx="2946401"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ctr" anchorCtr="0" compatLnSpc="1">
            <a:prstTxWarp prst="textNoShape">
              <a:avLst/>
            </a:prstTxWarp>
            <a:spAutoFit/>
          </a:bodyPr>
          <a:lstStyle>
            <a:lvl1pPr algn="l" rtl="0" eaLnBrk="1" fontAlgn="base" hangingPunct="1">
              <a:spcBef>
                <a:spcPct val="0"/>
              </a:spcBef>
              <a:spcAft>
                <a:spcPct val="0"/>
              </a:spcAft>
              <a:defRPr sz="4600" b="1">
                <a:solidFill>
                  <a:schemeClr val="tx2"/>
                </a:solidFill>
                <a:latin typeface="+mj-lt"/>
                <a:ea typeface="+mj-ea"/>
                <a:cs typeface="+mj-cs"/>
              </a:defRPr>
            </a:lvl1pPr>
            <a:lvl2pPr algn="ctr" rtl="0" eaLnBrk="1" fontAlgn="base" hangingPunct="1">
              <a:spcBef>
                <a:spcPct val="0"/>
              </a:spcBef>
              <a:spcAft>
                <a:spcPct val="0"/>
              </a:spcAft>
              <a:defRPr sz="4200" b="1">
                <a:solidFill>
                  <a:schemeClr val="tx2"/>
                </a:solidFill>
                <a:latin typeface="Arial" charset="0"/>
              </a:defRPr>
            </a:lvl2pPr>
            <a:lvl3pPr algn="ctr" rtl="0" eaLnBrk="1" fontAlgn="base" hangingPunct="1">
              <a:spcBef>
                <a:spcPct val="0"/>
              </a:spcBef>
              <a:spcAft>
                <a:spcPct val="0"/>
              </a:spcAft>
              <a:defRPr sz="4200" b="1">
                <a:solidFill>
                  <a:schemeClr val="tx2"/>
                </a:solidFill>
                <a:latin typeface="Arial" charset="0"/>
              </a:defRPr>
            </a:lvl3pPr>
            <a:lvl4pPr algn="ctr" rtl="0" eaLnBrk="1" fontAlgn="base" hangingPunct="1">
              <a:spcBef>
                <a:spcPct val="0"/>
              </a:spcBef>
              <a:spcAft>
                <a:spcPct val="0"/>
              </a:spcAft>
              <a:defRPr sz="4200" b="1">
                <a:solidFill>
                  <a:schemeClr val="tx2"/>
                </a:solidFill>
                <a:latin typeface="Arial" charset="0"/>
              </a:defRPr>
            </a:lvl4pPr>
            <a:lvl5pPr algn="ctr" rtl="0" eaLnBrk="1" fontAlgn="base" hangingPunct="1">
              <a:spcBef>
                <a:spcPct val="0"/>
              </a:spcBef>
              <a:spcAft>
                <a:spcPct val="0"/>
              </a:spcAft>
              <a:defRPr sz="4200" b="1">
                <a:solidFill>
                  <a:schemeClr val="tx2"/>
                </a:solidFill>
                <a:latin typeface="Arial" charset="0"/>
              </a:defRPr>
            </a:lvl5pPr>
            <a:lvl6pPr marL="457200" algn="ctr" rtl="0" eaLnBrk="1" fontAlgn="base" hangingPunct="1">
              <a:spcBef>
                <a:spcPct val="0"/>
              </a:spcBef>
              <a:spcAft>
                <a:spcPct val="0"/>
              </a:spcAft>
              <a:defRPr sz="4200" b="1">
                <a:solidFill>
                  <a:schemeClr val="tx2"/>
                </a:solidFill>
                <a:latin typeface="Arial" charset="0"/>
              </a:defRPr>
            </a:lvl6pPr>
            <a:lvl7pPr marL="914400" algn="ctr" rtl="0" eaLnBrk="1" fontAlgn="base" hangingPunct="1">
              <a:spcBef>
                <a:spcPct val="0"/>
              </a:spcBef>
              <a:spcAft>
                <a:spcPct val="0"/>
              </a:spcAft>
              <a:defRPr sz="4200" b="1">
                <a:solidFill>
                  <a:schemeClr val="tx2"/>
                </a:solidFill>
                <a:latin typeface="Arial" charset="0"/>
              </a:defRPr>
            </a:lvl7pPr>
            <a:lvl8pPr marL="1371600" algn="ctr" rtl="0" eaLnBrk="1" fontAlgn="base" hangingPunct="1">
              <a:spcBef>
                <a:spcPct val="0"/>
              </a:spcBef>
              <a:spcAft>
                <a:spcPct val="0"/>
              </a:spcAft>
              <a:defRPr sz="4200" b="1">
                <a:solidFill>
                  <a:schemeClr val="tx2"/>
                </a:solidFill>
                <a:latin typeface="Arial" charset="0"/>
              </a:defRPr>
            </a:lvl8pPr>
            <a:lvl9pPr marL="1828800" algn="ctr" rtl="0" eaLnBrk="1" fontAlgn="base" hangingPunct="1">
              <a:spcBef>
                <a:spcPct val="0"/>
              </a:spcBef>
              <a:spcAft>
                <a:spcPct val="0"/>
              </a:spcAft>
              <a:defRPr sz="4200" b="1">
                <a:solidFill>
                  <a:schemeClr val="tx2"/>
                </a:solidFill>
                <a:latin typeface="Arial" charset="0"/>
              </a:defRPr>
            </a:lvl9pPr>
          </a:lstStyle>
          <a:p>
            <a:r>
              <a:rPr lang="en-US" sz="3600" kern="0" dirty="0">
                <a:solidFill>
                  <a:schemeClr val="bg1"/>
                </a:solidFill>
              </a:rPr>
              <a:t>Acts 3:22-26</a:t>
            </a:r>
          </a:p>
        </p:txBody>
      </p:sp>
    </p:spTree>
    <p:extLst>
      <p:ext uri="{BB962C8B-B14F-4D97-AF65-F5344CB8AC3E}">
        <p14:creationId xmlns:p14="http://schemas.microsoft.com/office/powerpoint/2010/main" val="147064674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12108"/>
            <a:ext cx="8229600" cy="1569660"/>
          </a:xfrm>
        </p:spPr>
        <p:txBody>
          <a:bodyPr>
            <a:spAutoFit/>
          </a:bodyPr>
          <a:lstStyle/>
          <a:p>
            <a:r>
              <a:rPr lang="en-US" sz="4800" b="1" dirty="0"/>
              <a:t>Both Built A House For The Lord</a:t>
            </a:r>
            <a:endParaRPr lang="en-US" sz="4800" dirty="0"/>
          </a:p>
        </p:txBody>
      </p:sp>
      <p:sp>
        <p:nvSpPr>
          <p:cNvPr id="3" name="Content Placeholder 2"/>
          <p:cNvSpPr>
            <a:spLocks noGrp="1"/>
          </p:cNvSpPr>
          <p:nvPr>
            <p:ph idx="1"/>
          </p:nvPr>
        </p:nvSpPr>
        <p:spPr>
          <a:xfrm>
            <a:off x="188025" y="1862078"/>
            <a:ext cx="8763000" cy="2862322"/>
          </a:xfrm>
        </p:spPr>
        <p:txBody>
          <a:bodyPr>
            <a:spAutoFit/>
          </a:bodyPr>
          <a:lstStyle/>
          <a:p>
            <a:r>
              <a:rPr lang="en-US" sz="3600" dirty="0">
                <a:solidFill>
                  <a:schemeClr val="bg1"/>
                </a:solidFill>
              </a:rPr>
              <a:t>As the tabernacle was important to the Jews, the church should be important to us because it’s the spiritual body of Christ.</a:t>
            </a:r>
            <a:br>
              <a:rPr lang="en-US" sz="3600" dirty="0">
                <a:solidFill>
                  <a:schemeClr val="bg1"/>
                </a:solidFill>
              </a:rPr>
            </a:br>
            <a:r>
              <a:rPr lang="en-US" sz="3600" dirty="0">
                <a:solidFill>
                  <a:schemeClr val="bg1"/>
                </a:solidFill>
              </a:rPr>
              <a:t>Ephesians 1:22-23</a:t>
            </a:r>
          </a:p>
        </p:txBody>
      </p:sp>
      <p:sp>
        <p:nvSpPr>
          <p:cNvPr id="4" name="Slide Number Placeholder 3"/>
          <p:cNvSpPr>
            <a:spLocks noGrp="1"/>
          </p:cNvSpPr>
          <p:nvPr>
            <p:ph type="sldNum" sz="quarter" idx="12"/>
          </p:nvPr>
        </p:nvSpPr>
        <p:spPr>
          <a:xfrm>
            <a:off x="8437467" y="6258580"/>
            <a:ext cx="630333" cy="523220"/>
          </a:xfrm>
        </p:spPr>
        <p:txBody>
          <a:bodyPr wrap="square">
            <a:spAutoFit/>
          </a:bodyPr>
          <a:lstStyle/>
          <a:p>
            <a:fld id="{8DCE5FBD-B447-467F-8188-0B7BDC50576B}" type="slidenum">
              <a:rPr lang="en-US" smtClean="0">
                <a:solidFill>
                  <a:srgbClr val="000000"/>
                </a:solidFill>
              </a:rPr>
              <a:pPr/>
              <a:t>10</a:t>
            </a:fld>
            <a:endParaRPr lang="en-US" dirty="0">
              <a:solidFill>
                <a:srgbClr val="000000"/>
              </a:solidFill>
            </a:endParaRPr>
          </a:p>
        </p:txBody>
      </p:sp>
    </p:spTree>
    <p:extLst>
      <p:ext uri="{BB962C8B-B14F-4D97-AF65-F5344CB8AC3E}">
        <p14:creationId xmlns:p14="http://schemas.microsoft.com/office/powerpoint/2010/main" val="16517332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after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5"/>
          <p:cNvSpPr>
            <a:spLocks noGrp="1"/>
          </p:cNvSpPr>
          <p:nvPr>
            <p:ph sz="half" idx="2"/>
          </p:nvPr>
        </p:nvSpPr>
        <p:spPr>
          <a:xfrm>
            <a:off x="228600" y="2169718"/>
            <a:ext cx="4268788" cy="4459682"/>
          </a:xfrm>
        </p:spPr>
        <p:txBody>
          <a:bodyPr wrap="square">
            <a:spAutoFit/>
          </a:bodyPr>
          <a:lstStyle/>
          <a:p>
            <a:r>
              <a:rPr lang="en-US" sz="2800" dirty="0">
                <a:solidFill>
                  <a:schemeClr val="bg1"/>
                </a:solidFill>
              </a:rPr>
              <a:t>Delivered Israel from slavery in Egypt.</a:t>
            </a:r>
          </a:p>
          <a:p>
            <a:r>
              <a:rPr lang="en-US" sz="2800" dirty="0">
                <a:solidFill>
                  <a:schemeClr val="bg1"/>
                </a:solidFill>
              </a:rPr>
              <a:t>Revealed God’s law to Israel.</a:t>
            </a:r>
          </a:p>
          <a:p>
            <a:r>
              <a:rPr lang="en-US" sz="2800" dirty="0">
                <a:solidFill>
                  <a:schemeClr val="bg1"/>
                </a:solidFill>
              </a:rPr>
              <a:t>Built the tabernacle for Israel.</a:t>
            </a:r>
          </a:p>
          <a:p>
            <a:r>
              <a:rPr lang="en-US" sz="2800" dirty="0">
                <a:solidFill>
                  <a:schemeClr val="bg1"/>
                </a:solidFill>
              </a:rPr>
              <a:t>Guided the Israelites to the Promised Land. Deuteronomy 34:1-12</a:t>
            </a:r>
          </a:p>
        </p:txBody>
      </p:sp>
      <p:sp>
        <p:nvSpPr>
          <p:cNvPr id="7" name="Text Placeholder 6"/>
          <p:cNvSpPr>
            <a:spLocks noGrp="1"/>
          </p:cNvSpPr>
          <p:nvPr>
            <p:ph type="body" sz="quarter" idx="3"/>
          </p:nvPr>
        </p:nvSpPr>
        <p:spPr>
          <a:xfrm>
            <a:off x="4645025" y="1584943"/>
            <a:ext cx="4041775" cy="584775"/>
          </a:xfrm>
        </p:spPr>
        <p:txBody>
          <a:bodyPr>
            <a:spAutoFit/>
          </a:bodyPr>
          <a:lstStyle/>
          <a:p>
            <a:pPr algn="ctr"/>
            <a:r>
              <a:rPr lang="en-US" sz="3200" b="1" dirty="0"/>
              <a:t>Jesus</a:t>
            </a:r>
          </a:p>
        </p:txBody>
      </p:sp>
      <p:sp>
        <p:nvSpPr>
          <p:cNvPr id="8" name="Content Placeholder 7"/>
          <p:cNvSpPr>
            <a:spLocks noGrp="1"/>
          </p:cNvSpPr>
          <p:nvPr>
            <p:ph sz="quarter" idx="4"/>
          </p:nvPr>
        </p:nvSpPr>
        <p:spPr>
          <a:xfrm>
            <a:off x="4631170" y="2169718"/>
            <a:ext cx="4268788" cy="4459682"/>
          </a:xfrm>
        </p:spPr>
        <p:txBody>
          <a:bodyPr wrap="square">
            <a:spAutoFit/>
          </a:bodyPr>
          <a:lstStyle/>
          <a:p>
            <a:r>
              <a:rPr lang="en-US" sz="2800" dirty="0">
                <a:solidFill>
                  <a:schemeClr val="bg1"/>
                </a:solidFill>
              </a:rPr>
              <a:t>Delivers us from slavery in sin.</a:t>
            </a:r>
          </a:p>
          <a:p>
            <a:r>
              <a:rPr lang="en-US" sz="2800" dirty="0">
                <a:solidFill>
                  <a:schemeClr val="bg1"/>
                </a:solidFill>
              </a:rPr>
              <a:t>Reveals God’s law to us.</a:t>
            </a:r>
          </a:p>
          <a:p>
            <a:r>
              <a:rPr lang="en-US" sz="2800" dirty="0">
                <a:solidFill>
                  <a:schemeClr val="bg1"/>
                </a:solidFill>
              </a:rPr>
              <a:t>Built the church for us.</a:t>
            </a:r>
            <a:br>
              <a:rPr lang="en-US" sz="2800" dirty="0">
                <a:solidFill>
                  <a:schemeClr val="bg1"/>
                </a:solidFill>
              </a:rPr>
            </a:br>
            <a:endParaRPr lang="en-US" sz="2800" dirty="0">
              <a:solidFill>
                <a:schemeClr val="bg1"/>
              </a:solidFill>
            </a:endParaRPr>
          </a:p>
          <a:p>
            <a:r>
              <a:rPr lang="en-US" sz="2800" dirty="0">
                <a:solidFill>
                  <a:schemeClr val="bg1"/>
                </a:solidFill>
              </a:rPr>
              <a:t>Will guide to heaven those who follow Him. Matthew 19:21</a:t>
            </a:r>
          </a:p>
        </p:txBody>
      </p:sp>
      <p:sp>
        <p:nvSpPr>
          <p:cNvPr id="9" name="Slide Number Placeholder 8"/>
          <p:cNvSpPr>
            <a:spLocks noGrp="1"/>
          </p:cNvSpPr>
          <p:nvPr>
            <p:ph type="sldNum" sz="quarter" idx="12"/>
          </p:nvPr>
        </p:nvSpPr>
        <p:spPr>
          <a:xfrm>
            <a:off x="8437467" y="6258580"/>
            <a:ext cx="630333" cy="523220"/>
          </a:xfrm>
        </p:spPr>
        <p:txBody>
          <a:bodyPr wrap="square">
            <a:spAutoFit/>
          </a:bodyPr>
          <a:lstStyle/>
          <a:p>
            <a:fld id="{8DCE5FBD-B447-467F-8188-0B7BDC50576B}" type="slidenum">
              <a:rPr lang="en-US" smtClean="0">
                <a:solidFill>
                  <a:srgbClr val="000000"/>
                </a:solidFill>
              </a:rPr>
              <a:pPr/>
              <a:t>11</a:t>
            </a:fld>
            <a:endParaRPr lang="en-US" dirty="0">
              <a:solidFill>
                <a:srgbClr val="000000"/>
              </a:solidFill>
            </a:endParaRPr>
          </a:p>
        </p:txBody>
      </p:sp>
      <p:sp>
        <p:nvSpPr>
          <p:cNvPr id="12" name="Title 1">
            <a:extLst>
              <a:ext uri="{FF2B5EF4-FFF2-40B4-BE49-F238E27FC236}">
                <a16:creationId xmlns:a16="http://schemas.microsoft.com/office/drawing/2014/main" id="{6458FF4B-8207-E33C-8E8C-E3BA62786AA5}"/>
              </a:ext>
            </a:extLst>
          </p:cNvPr>
          <p:cNvSpPr txBox="1">
            <a:spLocks/>
          </p:cNvSpPr>
          <p:nvPr/>
        </p:nvSpPr>
        <p:spPr>
          <a:xfrm>
            <a:off x="630302" y="239304"/>
            <a:ext cx="7851648" cy="1015663"/>
          </a:xfrm>
          <a:prstGeom prst="rect">
            <a:avLst/>
          </a:prstGeom>
          <a:effectLst/>
        </p:spPr>
        <p:txBody>
          <a:bodyPr vert="horz" wrap="square" lIns="91440" tIns="45720" rIns="91440" bIns="45720" rtlCol="0" anchor="ctr">
            <a:spAutoFit/>
          </a:bodyPr>
          <a:lstStyle>
            <a:lvl1pPr algn="l" defTabSz="457200" rtl="0" eaLnBrk="1" latinLnBrk="0" hangingPunct="1">
              <a:spcBef>
                <a:spcPct val="0"/>
              </a:spcBef>
              <a:buNone/>
              <a:defRPr sz="32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sz="6000" dirty="0"/>
              <a:t>“</a:t>
            </a:r>
            <a:r>
              <a:rPr lang="en-US" sz="6000" b="1" dirty="0"/>
              <a:t>A Prophet Like Me</a:t>
            </a:r>
            <a:r>
              <a:rPr lang="en-US" sz="6000" dirty="0"/>
              <a:t>”</a:t>
            </a:r>
          </a:p>
        </p:txBody>
      </p:sp>
      <p:sp>
        <p:nvSpPr>
          <p:cNvPr id="13" name="Text Placeholder 4">
            <a:extLst>
              <a:ext uri="{FF2B5EF4-FFF2-40B4-BE49-F238E27FC236}">
                <a16:creationId xmlns:a16="http://schemas.microsoft.com/office/drawing/2014/main" id="{6DEFF28E-7505-4823-9D7A-D833532DF70A}"/>
              </a:ext>
            </a:extLst>
          </p:cNvPr>
          <p:cNvSpPr>
            <a:spLocks noGrp="1"/>
          </p:cNvSpPr>
          <p:nvPr>
            <p:ph type="body" idx="1"/>
          </p:nvPr>
        </p:nvSpPr>
        <p:spPr>
          <a:xfrm>
            <a:off x="152400" y="1584943"/>
            <a:ext cx="4040188" cy="584775"/>
          </a:xfrm>
        </p:spPr>
        <p:txBody>
          <a:bodyPr>
            <a:spAutoFit/>
          </a:bodyPr>
          <a:lstStyle/>
          <a:p>
            <a:pPr algn="ctr"/>
            <a:r>
              <a:rPr lang="en-US" sz="3200" b="1" dirty="0"/>
              <a:t>Moses</a:t>
            </a:r>
          </a:p>
        </p:txBody>
      </p:sp>
    </p:spTree>
    <p:extLst>
      <p:ext uri="{BB962C8B-B14F-4D97-AF65-F5344CB8AC3E}">
        <p14:creationId xmlns:p14="http://schemas.microsoft.com/office/powerpoint/2010/main" val="929818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12108"/>
            <a:ext cx="8229600" cy="1569660"/>
          </a:xfrm>
        </p:spPr>
        <p:txBody>
          <a:bodyPr>
            <a:spAutoFit/>
          </a:bodyPr>
          <a:lstStyle/>
          <a:p>
            <a:r>
              <a:rPr lang="en-US" sz="4800" b="1" dirty="0"/>
              <a:t>Both Led God’s People On Their Journey</a:t>
            </a:r>
            <a:endParaRPr lang="en-US" sz="4800" dirty="0"/>
          </a:p>
        </p:txBody>
      </p:sp>
      <p:sp>
        <p:nvSpPr>
          <p:cNvPr id="3" name="Content Placeholder 2"/>
          <p:cNvSpPr>
            <a:spLocks noGrp="1"/>
          </p:cNvSpPr>
          <p:nvPr>
            <p:ph idx="1"/>
          </p:nvPr>
        </p:nvSpPr>
        <p:spPr>
          <a:xfrm>
            <a:off x="304800" y="1905000"/>
            <a:ext cx="8382000" cy="4158061"/>
          </a:xfrm>
        </p:spPr>
        <p:txBody>
          <a:bodyPr wrap="square">
            <a:spAutoFit/>
          </a:bodyPr>
          <a:lstStyle/>
          <a:p>
            <a:r>
              <a:rPr lang="en-US" sz="3600" dirty="0">
                <a:solidFill>
                  <a:schemeClr val="bg1"/>
                </a:solidFill>
              </a:rPr>
              <a:t>God’s way is specific.</a:t>
            </a:r>
            <a:br>
              <a:rPr lang="en-US" sz="3600" dirty="0">
                <a:solidFill>
                  <a:schemeClr val="bg1"/>
                </a:solidFill>
              </a:rPr>
            </a:br>
            <a:r>
              <a:rPr lang="en-US" sz="3600" dirty="0">
                <a:solidFill>
                  <a:schemeClr val="bg1"/>
                </a:solidFill>
              </a:rPr>
              <a:t>Exodus 13:17-18; Matthew 7:13-14</a:t>
            </a:r>
          </a:p>
          <a:p>
            <a:r>
              <a:rPr lang="en-US" sz="3600" dirty="0">
                <a:solidFill>
                  <a:schemeClr val="bg1"/>
                </a:solidFill>
              </a:rPr>
              <a:t>Just as the people of Israel were to follow Moses to make it to Canaan, we must follow the leadership of Jesus Christ to receive eternal life. John 10:27-29; 14:6</a:t>
            </a:r>
            <a:endParaRPr lang="en-US" sz="1600" dirty="0">
              <a:solidFill>
                <a:schemeClr val="bg1"/>
              </a:solidFill>
            </a:endParaRPr>
          </a:p>
        </p:txBody>
      </p:sp>
      <p:sp>
        <p:nvSpPr>
          <p:cNvPr id="4" name="Slide Number Placeholder 3"/>
          <p:cNvSpPr>
            <a:spLocks noGrp="1"/>
          </p:cNvSpPr>
          <p:nvPr>
            <p:ph type="sldNum" sz="quarter" idx="12"/>
          </p:nvPr>
        </p:nvSpPr>
        <p:spPr>
          <a:xfrm>
            <a:off x="8437467" y="6258580"/>
            <a:ext cx="630333" cy="523220"/>
          </a:xfrm>
        </p:spPr>
        <p:txBody>
          <a:bodyPr wrap="square">
            <a:spAutoFit/>
          </a:bodyPr>
          <a:lstStyle/>
          <a:p>
            <a:fld id="{8DCE5FBD-B447-467F-8188-0B7BDC50576B}" type="slidenum">
              <a:rPr lang="en-US" smtClean="0">
                <a:solidFill>
                  <a:srgbClr val="000000"/>
                </a:solidFill>
              </a:rPr>
              <a:pPr/>
              <a:t>12</a:t>
            </a:fld>
            <a:endParaRPr lang="en-US" dirty="0">
              <a:solidFill>
                <a:srgbClr val="000000"/>
              </a:solidFill>
            </a:endParaRPr>
          </a:p>
        </p:txBody>
      </p:sp>
    </p:spTree>
    <p:extLst>
      <p:ext uri="{BB962C8B-B14F-4D97-AF65-F5344CB8AC3E}">
        <p14:creationId xmlns:p14="http://schemas.microsoft.com/office/powerpoint/2010/main" val="25348999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after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12108"/>
            <a:ext cx="8229600" cy="1569660"/>
          </a:xfrm>
        </p:spPr>
        <p:txBody>
          <a:bodyPr>
            <a:spAutoFit/>
          </a:bodyPr>
          <a:lstStyle/>
          <a:p>
            <a:r>
              <a:rPr lang="en-US" sz="4800" b="1" dirty="0"/>
              <a:t>Both Led God’s People On Their Journey</a:t>
            </a:r>
            <a:endParaRPr lang="en-US" sz="4800" dirty="0"/>
          </a:p>
        </p:txBody>
      </p:sp>
      <p:sp>
        <p:nvSpPr>
          <p:cNvPr id="3" name="Content Placeholder 2"/>
          <p:cNvSpPr>
            <a:spLocks noGrp="1"/>
          </p:cNvSpPr>
          <p:nvPr>
            <p:ph idx="1"/>
          </p:nvPr>
        </p:nvSpPr>
        <p:spPr>
          <a:xfrm>
            <a:off x="304800" y="1770793"/>
            <a:ext cx="8458200" cy="3791807"/>
          </a:xfrm>
        </p:spPr>
        <p:txBody>
          <a:bodyPr wrap="square">
            <a:spAutoFit/>
          </a:bodyPr>
          <a:lstStyle/>
          <a:p>
            <a:r>
              <a:rPr lang="en-US" sz="3600" dirty="0">
                <a:solidFill>
                  <a:schemeClr val="bg1"/>
                </a:solidFill>
              </a:rPr>
              <a:t>The end result of following the guidance of Jesus is an eternal inheritance in heaven. 1 Peter 1:3-5</a:t>
            </a:r>
          </a:p>
          <a:p>
            <a:pPr marL="0" indent="0">
              <a:buNone/>
            </a:pPr>
            <a:endParaRPr lang="en-US" sz="3600" dirty="0">
              <a:solidFill>
                <a:schemeClr val="bg1"/>
              </a:solidFill>
            </a:endParaRPr>
          </a:p>
          <a:p>
            <a:r>
              <a:rPr lang="en-US" sz="3600" dirty="0">
                <a:solidFill>
                  <a:schemeClr val="bg1"/>
                </a:solidFill>
              </a:rPr>
              <a:t>cf. 1 Corinthians 10:1-9;</a:t>
            </a:r>
            <a:br>
              <a:rPr lang="en-US" sz="3600" dirty="0">
                <a:solidFill>
                  <a:schemeClr val="bg1"/>
                </a:solidFill>
              </a:rPr>
            </a:br>
            <a:r>
              <a:rPr lang="en-US" sz="3600" dirty="0">
                <a:solidFill>
                  <a:schemeClr val="bg1"/>
                </a:solidFill>
              </a:rPr>
              <a:t>Hebrews 3:14 - 4:2</a:t>
            </a:r>
            <a:endParaRPr lang="en-US" sz="1600" dirty="0">
              <a:solidFill>
                <a:schemeClr val="bg1"/>
              </a:solidFill>
            </a:endParaRPr>
          </a:p>
        </p:txBody>
      </p:sp>
      <p:sp>
        <p:nvSpPr>
          <p:cNvPr id="4" name="Slide Number Placeholder 3"/>
          <p:cNvSpPr>
            <a:spLocks noGrp="1"/>
          </p:cNvSpPr>
          <p:nvPr>
            <p:ph type="sldNum" sz="quarter" idx="12"/>
          </p:nvPr>
        </p:nvSpPr>
        <p:spPr>
          <a:xfrm>
            <a:off x="8437467" y="6258580"/>
            <a:ext cx="630333" cy="523220"/>
          </a:xfrm>
        </p:spPr>
        <p:txBody>
          <a:bodyPr wrap="square">
            <a:spAutoFit/>
          </a:bodyPr>
          <a:lstStyle/>
          <a:p>
            <a:fld id="{8DCE5FBD-B447-467F-8188-0B7BDC50576B}" type="slidenum">
              <a:rPr lang="en-US" smtClean="0">
                <a:solidFill>
                  <a:srgbClr val="000000"/>
                </a:solidFill>
              </a:rPr>
              <a:pPr/>
              <a:t>13</a:t>
            </a:fld>
            <a:endParaRPr lang="en-US">
              <a:solidFill>
                <a:srgbClr val="000000"/>
              </a:solidFill>
            </a:endParaRPr>
          </a:p>
        </p:txBody>
      </p:sp>
    </p:spTree>
    <p:extLst>
      <p:ext uri="{BB962C8B-B14F-4D97-AF65-F5344CB8AC3E}">
        <p14:creationId xmlns:p14="http://schemas.microsoft.com/office/powerpoint/2010/main" val="12042678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after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ext Box 5"/>
          <p:cNvSpPr txBox="1">
            <a:spLocks noChangeArrowheads="1"/>
          </p:cNvSpPr>
          <p:nvPr/>
        </p:nvSpPr>
        <p:spPr bwMode="auto">
          <a:xfrm>
            <a:off x="135103" y="1107667"/>
            <a:ext cx="178674" cy="443247"/>
          </a:xfrm>
          <a:prstGeom prst="rect">
            <a:avLst/>
          </a:prstGeom>
          <a:noFill/>
          <a:ln w="9525">
            <a:noFill/>
            <a:miter lim="800000"/>
            <a:headEnd/>
            <a:tailEnd/>
          </a:ln>
        </p:spPr>
        <p:txBody>
          <a:bodyPr wrap="none" lIns="88441" tIns="44220" rIns="88441" bIns="44220">
            <a:spAutoFit/>
          </a:bodyPr>
          <a:lstStyle/>
          <a:p>
            <a:pPr marL="0" marR="0" lvl="0" indent="0" algn="l" defTabSz="914377" rtl="0" eaLnBrk="1" fontAlgn="auto" latinLnBrk="0" hangingPunct="1">
              <a:lnSpc>
                <a:spcPct val="100000"/>
              </a:lnSpc>
              <a:spcBef>
                <a:spcPts val="0"/>
              </a:spcBef>
              <a:spcAft>
                <a:spcPts val="0"/>
              </a:spcAft>
              <a:buClrTx/>
              <a:buSzTx/>
              <a:buFontTx/>
              <a:buNone/>
              <a:tabLst/>
              <a:defRPr/>
            </a:pPr>
            <a:endParaRPr kumimoji="0" lang="en-US" sz="2300" b="0" i="1" u="none" strike="noStrike" kern="1200" cap="none" spc="0" normalizeH="0" baseline="0" noProof="0" dirty="0">
              <a:ln>
                <a:noFill/>
              </a:ln>
              <a:solidFill>
                <a:srgbClr val="000099"/>
              </a:solidFill>
              <a:effectLst/>
              <a:uLnTx/>
              <a:uFillTx/>
              <a:latin typeface="Arial"/>
              <a:ea typeface="+mn-ea"/>
              <a:cs typeface="+mn-cs"/>
            </a:endParaRPr>
          </a:p>
        </p:txBody>
      </p:sp>
      <p:sp>
        <p:nvSpPr>
          <p:cNvPr id="347158" name="Rectangle 22"/>
          <p:cNvSpPr>
            <a:spLocks noGrp="1" noChangeArrowheads="1"/>
          </p:cNvSpPr>
          <p:nvPr>
            <p:ph type="body" idx="1"/>
          </p:nvPr>
        </p:nvSpPr>
        <p:spPr>
          <a:xfrm>
            <a:off x="121851" y="1219200"/>
            <a:ext cx="8932697" cy="5078313"/>
          </a:xfrm>
        </p:spPr>
        <p:txBody>
          <a:bodyPr wrap="square">
            <a:spAutoFit/>
          </a:bodyPr>
          <a:lstStyle/>
          <a:p>
            <a:pPr>
              <a:spcBef>
                <a:spcPts val="0"/>
              </a:spcBef>
              <a:spcAft>
                <a:spcPts val="0"/>
              </a:spcAft>
              <a:buFont typeface="Arial" pitchFamily="34" charset="0"/>
              <a:buChar char="•"/>
            </a:pPr>
            <a:r>
              <a:rPr lang="en-US" sz="3600" b="1" dirty="0">
                <a:solidFill>
                  <a:schemeClr val="bg1"/>
                </a:solidFill>
                <a:cs typeface="Times New Roman" panose="02020603050405020304" pitchFamily="18" charset="0"/>
              </a:rPr>
              <a:t> Hear the Word of God</a:t>
            </a:r>
          </a:p>
          <a:p>
            <a:pPr lvl="1">
              <a:spcBef>
                <a:spcPts val="0"/>
              </a:spcBef>
              <a:spcAft>
                <a:spcPts val="0"/>
              </a:spcAft>
              <a:buFont typeface="Arial" pitchFamily="34" charset="0"/>
              <a:buChar char="•"/>
            </a:pPr>
            <a:r>
              <a:rPr lang="en-US" sz="3600" b="1" dirty="0">
                <a:solidFill>
                  <a:schemeClr val="bg1"/>
                </a:solidFill>
                <a:cs typeface="Times New Roman" panose="02020603050405020304" pitchFamily="18" charset="0"/>
              </a:rPr>
              <a:t> Romans 10:8</a:t>
            </a:r>
            <a:r>
              <a:rPr lang="en-US" sz="3600" dirty="0">
                <a:solidFill>
                  <a:schemeClr val="bg1"/>
                </a:solidFill>
                <a:cs typeface="Times New Roman" panose="02020603050405020304" pitchFamily="18" charset="0"/>
              </a:rPr>
              <a:t> – “But what does it say? ‘The word is near you, in your mouth and in your heart’ (that is, the word of faith that we proclaim)”</a:t>
            </a:r>
          </a:p>
          <a:p>
            <a:pPr>
              <a:spcBef>
                <a:spcPts val="0"/>
              </a:spcBef>
              <a:spcAft>
                <a:spcPts val="0"/>
              </a:spcAft>
              <a:buFont typeface="Arial" pitchFamily="34" charset="0"/>
              <a:buChar char="•"/>
            </a:pPr>
            <a:r>
              <a:rPr lang="en-US" sz="3600" b="1" dirty="0">
                <a:solidFill>
                  <a:schemeClr val="bg1"/>
                </a:solidFill>
                <a:cs typeface="Times New Roman" panose="02020603050405020304" pitchFamily="18" charset="0"/>
              </a:rPr>
              <a:t> Believe that Jesus is the Savior</a:t>
            </a:r>
          </a:p>
          <a:p>
            <a:pPr lvl="1">
              <a:spcBef>
                <a:spcPts val="0"/>
              </a:spcBef>
              <a:spcAft>
                <a:spcPts val="0"/>
              </a:spcAft>
              <a:buFont typeface="Arial" pitchFamily="34" charset="0"/>
              <a:buChar char="•"/>
            </a:pPr>
            <a:r>
              <a:rPr lang="en-US" sz="3600" b="1" dirty="0">
                <a:solidFill>
                  <a:schemeClr val="bg1"/>
                </a:solidFill>
                <a:cs typeface="Times New Roman" panose="02020603050405020304" pitchFamily="18" charset="0"/>
              </a:rPr>
              <a:t> Romans 10:11</a:t>
            </a:r>
            <a:r>
              <a:rPr lang="en-US" sz="3600" dirty="0">
                <a:solidFill>
                  <a:schemeClr val="bg1"/>
                </a:solidFill>
                <a:cs typeface="Times New Roman" panose="02020603050405020304" pitchFamily="18" charset="0"/>
              </a:rPr>
              <a:t> – “For the Scripture says, ‘Everyone who believes in him will not be put to shame.’”</a:t>
            </a:r>
          </a:p>
        </p:txBody>
      </p:sp>
      <p:sp>
        <p:nvSpPr>
          <p:cNvPr id="2" name="Rectangle 2">
            <a:extLst>
              <a:ext uri="{FF2B5EF4-FFF2-40B4-BE49-F238E27FC236}">
                <a16:creationId xmlns:a16="http://schemas.microsoft.com/office/drawing/2014/main" id="{A1A6F83D-4495-D42D-3230-32BAC51F25C5}"/>
              </a:ext>
            </a:extLst>
          </p:cNvPr>
          <p:cNvSpPr txBox="1">
            <a:spLocks noChangeArrowheads="1"/>
          </p:cNvSpPr>
          <p:nvPr/>
        </p:nvSpPr>
        <p:spPr bwMode="auto">
          <a:xfrm>
            <a:off x="457200" y="384048"/>
            <a:ext cx="7775753" cy="707878"/>
          </a:xfrm>
          <a:prstGeom prst="rect">
            <a:avLst/>
          </a:prstGeom>
          <a:noFill/>
          <a:ln w="9525">
            <a:noFill/>
            <a:miter lim="800000"/>
            <a:headEnd/>
            <a:tailEnd/>
          </a:ln>
          <a:effectLst/>
        </p:spPr>
        <p:txBody>
          <a:bodyPr vert="horz" wrap="square" lIns="91431" tIns="45716" rIns="91431" bIns="45716" numCol="1" anchor="ctr" anchorCtr="0" compatLnSpc="1">
            <a:prstTxWarp prst="textNoShape">
              <a:avLst/>
            </a:prstTxWarp>
            <a:spAutoFit/>
          </a:bodyPr>
          <a:lstStyle>
            <a:lvl1pPr algn="ctr" defTabSz="913676" rtl="0" eaLnBrk="0" fontAlgn="base" hangingPunct="0">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ctr" defTabSz="913676"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2pPr>
            <a:lvl3pPr algn="ctr" defTabSz="913676"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3pPr>
            <a:lvl4pPr algn="ctr" defTabSz="913676"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4pPr>
            <a:lvl5pPr algn="ctr" defTabSz="913676"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5pPr>
            <a:lvl6pPr marL="442250" algn="ctr" defTabSz="913676" rtl="0" fontAlgn="base">
              <a:spcBef>
                <a:spcPct val="0"/>
              </a:spcBef>
              <a:spcAft>
                <a:spcPct val="0"/>
              </a:spcAft>
              <a:defRPr sz="4400">
                <a:solidFill>
                  <a:schemeClr val="tx2"/>
                </a:solidFill>
                <a:effectLst>
                  <a:outerShdw blurRad="38100" dist="38100" dir="2700000" algn="tl">
                    <a:srgbClr val="000000"/>
                  </a:outerShdw>
                </a:effectLst>
                <a:latin typeface="Arial" charset="0"/>
              </a:defRPr>
            </a:lvl6pPr>
            <a:lvl7pPr marL="884499" algn="ctr" defTabSz="913676" rtl="0" fontAlgn="base">
              <a:spcBef>
                <a:spcPct val="0"/>
              </a:spcBef>
              <a:spcAft>
                <a:spcPct val="0"/>
              </a:spcAft>
              <a:defRPr sz="4400">
                <a:solidFill>
                  <a:schemeClr val="tx2"/>
                </a:solidFill>
                <a:effectLst>
                  <a:outerShdw blurRad="38100" dist="38100" dir="2700000" algn="tl">
                    <a:srgbClr val="000000"/>
                  </a:outerShdw>
                </a:effectLst>
                <a:latin typeface="Arial" charset="0"/>
              </a:defRPr>
            </a:lvl7pPr>
            <a:lvl8pPr marL="1326749" algn="ctr" defTabSz="913676" rtl="0" fontAlgn="base">
              <a:spcBef>
                <a:spcPct val="0"/>
              </a:spcBef>
              <a:spcAft>
                <a:spcPct val="0"/>
              </a:spcAft>
              <a:defRPr sz="4400">
                <a:solidFill>
                  <a:schemeClr val="tx2"/>
                </a:solidFill>
                <a:effectLst>
                  <a:outerShdw blurRad="38100" dist="38100" dir="2700000" algn="tl">
                    <a:srgbClr val="000000"/>
                  </a:outerShdw>
                </a:effectLst>
                <a:latin typeface="Arial" charset="0"/>
              </a:defRPr>
            </a:lvl8pPr>
            <a:lvl9pPr marL="1768998" algn="ctr" defTabSz="913676" rtl="0" fontAlgn="base">
              <a:spcBef>
                <a:spcPct val="0"/>
              </a:spcBef>
              <a:spcAft>
                <a:spcPct val="0"/>
              </a:spcAft>
              <a:defRPr sz="4400">
                <a:solidFill>
                  <a:schemeClr val="tx2"/>
                </a:solidFill>
                <a:effectLst>
                  <a:outerShdw blurRad="38100" dist="38100" dir="2700000" algn="tl">
                    <a:srgbClr val="000000"/>
                  </a:outerShdw>
                </a:effectLst>
                <a:latin typeface="Arial" charset="0"/>
              </a:defRPr>
            </a:lvl9pPr>
          </a:lstStyle>
          <a:p>
            <a:pPr marL="0" marR="0" lvl="0" indent="0" algn="l" defTabSz="913653" rtl="0" eaLnBrk="0" fontAlgn="base" latinLnBrk="0" hangingPunct="0">
              <a:lnSpc>
                <a:spcPct val="100000"/>
              </a:lnSpc>
              <a:spcBef>
                <a:spcPct val="0"/>
              </a:spcBef>
              <a:spcAft>
                <a:spcPct val="0"/>
              </a:spcAft>
              <a:buClrTx/>
              <a:buSzTx/>
              <a:buFontTx/>
              <a:buNone/>
              <a:tabLst/>
              <a:defRPr/>
            </a:pPr>
            <a:r>
              <a:rPr kumimoji="0" lang="en-US" altLang="en-US" sz="4000" b="0" i="0" u="none" strike="noStrike" kern="0" cap="none" spc="0" normalizeH="0" baseline="0" noProof="0" dirty="0">
                <a:ln>
                  <a:noFill/>
                </a:ln>
                <a:solidFill>
                  <a:prstClr val="white"/>
                </a:solidFill>
                <a:effectLst/>
                <a:uLnTx/>
                <a:uFillTx/>
                <a:latin typeface="Century Gothic" panose="020B0502020202020204"/>
                <a:ea typeface="+mj-ea"/>
                <a:cs typeface="+mj-cs"/>
              </a:rPr>
              <a:t>“</a:t>
            </a:r>
            <a:r>
              <a:rPr kumimoji="0" lang="en-US" altLang="en-US" sz="4000" b="1" i="0" u="none" strike="noStrike" kern="0" cap="none" spc="0" normalizeH="0" baseline="0" noProof="0" dirty="0">
                <a:ln>
                  <a:noFill/>
                </a:ln>
                <a:solidFill>
                  <a:prstClr val="white"/>
                </a:solidFill>
                <a:effectLst/>
                <a:uLnTx/>
                <a:uFillTx/>
                <a:latin typeface="Century Gothic" panose="020B0502020202020204"/>
                <a:ea typeface="+mj-ea"/>
                <a:cs typeface="+mj-cs"/>
              </a:rPr>
              <a:t>What Must I Do To Be Saved?</a:t>
            </a:r>
            <a:r>
              <a:rPr kumimoji="0" lang="en-US" altLang="en-US" sz="4000" b="0" i="0" u="none" strike="noStrike" kern="0" cap="none" spc="0" normalizeH="0" baseline="0" noProof="0" dirty="0">
                <a:ln>
                  <a:noFill/>
                </a:ln>
                <a:solidFill>
                  <a:prstClr val="white"/>
                </a:solidFill>
                <a:effectLst/>
                <a:uLnTx/>
                <a:uFillTx/>
                <a:latin typeface="Century Gothic" panose="020B0502020202020204"/>
                <a:ea typeface="+mj-ea"/>
                <a:cs typeface="+mj-cs"/>
              </a:rPr>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47158">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47158">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47158">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47158">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7158"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ext Box 5"/>
          <p:cNvSpPr txBox="1">
            <a:spLocks noChangeArrowheads="1"/>
          </p:cNvSpPr>
          <p:nvPr/>
        </p:nvSpPr>
        <p:spPr bwMode="auto">
          <a:xfrm>
            <a:off x="135103" y="1107667"/>
            <a:ext cx="178674" cy="443247"/>
          </a:xfrm>
          <a:prstGeom prst="rect">
            <a:avLst/>
          </a:prstGeom>
          <a:noFill/>
          <a:ln w="9525">
            <a:noFill/>
            <a:miter lim="800000"/>
            <a:headEnd/>
            <a:tailEnd/>
          </a:ln>
        </p:spPr>
        <p:txBody>
          <a:bodyPr wrap="none" lIns="88441" tIns="44220" rIns="88441" bIns="44220">
            <a:spAutoFit/>
          </a:bodyPr>
          <a:lstStyle/>
          <a:p>
            <a:pPr marL="0" marR="0" lvl="0" indent="0" algn="l" defTabSz="914377" rtl="0" eaLnBrk="1" fontAlgn="auto" latinLnBrk="0" hangingPunct="1">
              <a:lnSpc>
                <a:spcPct val="100000"/>
              </a:lnSpc>
              <a:spcBef>
                <a:spcPts val="0"/>
              </a:spcBef>
              <a:spcAft>
                <a:spcPts val="0"/>
              </a:spcAft>
              <a:buClrTx/>
              <a:buSzTx/>
              <a:buFontTx/>
              <a:buNone/>
              <a:tabLst/>
              <a:defRPr/>
            </a:pPr>
            <a:endParaRPr kumimoji="0" lang="en-US" sz="2300" b="0" i="1" u="none" strike="noStrike" kern="1200" cap="none" spc="0" normalizeH="0" baseline="0" noProof="0" dirty="0">
              <a:ln>
                <a:noFill/>
              </a:ln>
              <a:solidFill>
                <a:srgbClr val="000099"/>
              </a:solidFill>
              <a:effectLst/>
              <a:uLnTx/>
              <a:uFillTx/>
              <a:latin typeface="Arial"/>
              <a:ea typeface="+mn-ea"/>
              <a:cs typeface="+mn-cs"/>
            </a:endParaRPr>
          </a:p>
        </p:txBody>
      </p:sp>
      <p:sp>
        <p:nvSpPr>
          <p:cNvPr id="347158" name="Rectangle 22"/>
          <p:cNvSpPr>
            <a:spLocks noGrp="1" noChangeArrowheads="1"/>
          </p:cNvSpPr>
          <p:nvPr>
            <p:ph type="body" idx="1"/>
          </p:nvPr>
        </p:nvSpPr>
        <p:spPr>
          <a:xfrm>
            <a:off x="89452" y="1345680"/>
            <a:ext cx="8957726" cy="4918782"/>
          </a:xfrm>
        </p:spPr>
        <p:txBody>
          <a:bodyPr wrap="square">
            <a:spAutoFit/>
          </a:bodyPr>
          <a:lstStyle/>
          <a:p>
            <a:pPr>
              <a:spcBef>
                <a:spcPts val="0"/>
              </a:spcBef>
              <a:buFont typeface="Arial" pitchFamily="34" charset="0"/>
              <a:buChar char="•"/>
            </a:pPr>
            <a:r>
              <a:rPr lang="en-US" sz="3600" b="1" dirty="0">
                <a:solidFill>
                  <a:schemeClr val="bg1"/>
                </a:solidFill>
                <a:cs typeface="Times New Roman" panose="02020603050405020304" pitchFamily="18" charset="0"/>
              </a:rPr>
              <a:t> Repent of your sins</a:t>
            </a:r>
          </a:p>
          <a:p>
            <a:pPr lvl="1">
              <a:spcBef>
                <a:spcPts val="0"/>
              </a:spcBef>
              <a:buFont typeface="Arial" pitchFamily="34" charset="0"/>
              <a:buChar char="•"/>
            </a:pPr>
            <a:r>
              <a:rPr lang="en-US" sz="3600" b="1" dirty="0">
                <a:solidFill>
                  <a:schemeClr val="bg1"/>
                </a:solidFill>
                <a:cs typeface="Times New Roman" panose="02020603050405020304" pitchFamily="18" charset="0"/>
              </a:rPr>
              <a:t> Acts 3:19</a:t>
            </a:r>
            <a:r>
              <a:rPr lang="en-US" sz="3600" dirty="0">
                <a:solidFill>
                  <a:schemeClr val="bg1"/>
                </a:solidFill>
                <a:cs typeface="Times New Roman" panose="02020603050405020304" pitchFamily="18" charset="0"/>
              </a:rPr>
              <a:t> – “Repent therefore, and turn again, that your sins may be blotted out”</a:t>
            </a:r>
            <a:endParaRPr lang="en-US" sz="3600" b="1" dirty="0">
              <a:solidFill>
                <a:schemeClr val="bg1"/>
              </a:solidFill>
              <a:cs typeface="Times New Roman" panose="02020603050405020304" pitchFamily="18" charset="0"/>
            </a:endParaRPr>
          </a:p>
          <a:p>
            <a:pPr>
              <a:spcBef>
                <a:spcPts val="0"/>
              </a:spcBef>
              <a:buFont typeface="Arial" pitchFamily="34" charset="0"/>
              <a:buChar char="•"/>
            </a:pPr>
            <a:r>
              <a:rPr lang="en-US" sz="3600" b="1" dirty="0">
                <a:solidFill>
                  <a:schemeClr val="bg1"/>
                </a:solidFill>
                <a:cs typeface="Times New Roman" panose="02020603050405020304" pitchFamily="18" charset="0"/>
              </a:rPr>
              <a:t> Confess that Jesus is the Son of God</a:t>
            </a:r>
          </a:p>
          <a:p>
            <a:pPr lvl="1">
              <a:spcBef>
                <a:spcPts val="0"/>
              </a:spcBef>
              <a:buFont typeface="Arial" pitchFamily="34" charset="0"/>
              <a:buChar char="•"/>
            </a:pPr>
            <a:r>
              <a:rPr lang="en-US" sz="3600" b="1" dirty="0">
                <a:solidFill>
                  <a:schemeClr val="bg1"/>
                </a:solidFill>
                <a:cs typeface="Times New Roman" panose="02020603050405020304" pitchFamily="18" charset="0"/>
              </a:rPr>
              <a:t> I John 4:15</a:t>
            </a:r>
            <a:r>
              <a:rPr lang="en-US" sz="3600" dirty="0">
                <a:solidFill>
                  <a:schemeClr val="bg1"/>
                </a:solidFill>
                <a:cs typeface="Times New Roman" panose="02020603050405020304" pitchFamily="18" charset="0"/>
              </a:rPr>
              <a:t> – “Whoever confesses that Jesus is the Son of God, God abides in him, and he in God.”</a:t>
            </a:r>
          </a:p>
        </p:txBody>
      </p:sp>
      <p:sp>
        <p:nvSpPr>
          <p:cNvPr id="3" name="Rectangle 2">
            <a:extLst>
              <a:ext uri="{FF2B5EF4-FFF2-40B4-BE49-F238E27FC236}">
                <a16:creationId xmlns:a16="http://schemas.microsoft.com/office/drawing/2014/main" id="{FE4FDC5F-18BE-04CE-CD44-362A613A2E96}"/>
              </a:ext>
            </a:extLst>
          </p:cNvPr>
          <p:cNvSpPr txBox="1">
            <a:spLocks noChangeArrowheads="1"/>
          </p:cNvSpPr>
          <p:nvPr/>
        </p:nvSpPr>
        <p:spPr bwMode="auto">
          <a:xfrm>
            <a:off x="457200" y="384048"/>
            <a:ext cx="7775753" cy="707878"/>
          </a:xfrm>
          <a:prstGeom prst="rect">
            <a:avLst/>
          </a:prstGeom>
          <a:noFill/>
          <a:ln w="9525">
            <a:noFill/>
            <a:miter lim="800000"/>
            <a:headEnd/>
            <a:tailEnd/>
          </a:ln>
          <a:effectLst/>
        </p:spPr>
        <p:txBody>
          <a:bodyPr vert="horz" wrap="square" lIns="91431" tIns="45716" rIns="91431" bIns="45716" numCol="1" anchor="ctr" anchorCtr="0" compatLnSpc="1">
            <a:prstTxWarp prst="textNoShape">
              <a:avLst/>
            </a:prstTxWarp>
            <a:spAutoFit/>
          </a:bodyPr>
          <a:lstStyle>
            <a:lvl1pPr algn="ctr" defTabSz="913676" rtl="0" eaLnBrk="0" fontAlgn="base" hangingPunct="0">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ctr" defTabSz="913676"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2pPr>
            <a:lvl3pPr algn="ctr" defTabSz="913676"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3pPr>
            <a:lvl4pPr algn="ctr" defTabSz="913676"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4pPr>
            <a:lvl5pPr algn="ctr" defTabSz="913676"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5pPr>
            <a:lvl6pPr marL="442250" algn="ctr" defTabSz="913676" rtl="0" fontAlgn="base">
              <a:spcBef>
                <a:spcPct val="0"/>
              </a:spcBef>
              <a:spcAft>
                <a:spcPct val="0"/>
              </a:spcAft>
              <a:defRPr sz="4400">
                <a:solidFill>
                  <a:schemeClr val="tx2"/>
                </a:solidFill>
                <a:effectLst>
                  <a:outerShdw blurRad="38100" dist="38100" dir="2700000" algn="tl">
                    <a:srgbClr val="000000"/>
                  </a:outerShdw>
                </a:effectLst>
                <a:latin typeface="Arial" charset="0"/>
              </a:defRPr>
            </a:lvl6pPr>
            <a:lvl7pPr marL="884499" algn="ctr" defTabSz="913676" rtl="0" fontAlgn="base">
              <a:spcBef>
                <a:spcPct val="0"/>
              </a:spcBef>
              <a:spcAft>
                <a:spcPct val="0"/>
              </a:spcAft>
              <a:defRPr sz="4400">
                <a:solidFill>
                  <a:schemeClr val="tx2"/>
                </a:solidFill>
                <a:effectLst>
                  <a:outerShdw blurRad="38100" dist="38100" dir="2700000" algn="tl">
                    <a:srgbClr val="000000"/>
                  </a:outerShdw>
                </a:effectLst>
                <a:latin typeface="Arial" charset="0"/>
              </a:defRPr>
            </a:lvl7pPr>
            <a:lvl8pPr marL="1326749" algn="ctr" defTabSz="913676" rtl="0" fontAlgn="base">
              <a:spcBef>
                <a:spcPct val="0"/>
              </a:spcBef>
              <a:spcAft>
                <a:spcPct val="0"/>
              </a:spcAft>
              <a:defRPr sz="4400">
                <a:solidFill>
                  <a:schemeClr val="tx2"/>
                </a:solidFill>
                <a:effectLst>
                  <a:outerShdw blurRad="38100" dist="38100" dir="2700000" algn="tl">
                    <a:srgbClr val="000000"/>
                  </a:outerShdw>
                </a:effectLst>
                <a:latin typeface="Arial" charset="0"/>
              </a:defRPr>
            </a:lvl8pPr>
            <a:lvl9pPr marL="1768998" algn="ctr" defTabSz="913676" rtl="0" fontAlgn="base">
              <a:spcBef>
                <a:spcPct val="0"/>
              </a:spcBef>
              <a:spcAft>
                <a:spcPct val="0"/>
              </a:spcAft>
              <a:defRPr sz="4400">
                <a:solidFill>
                  <a:schemeClr val="tx2"/>
                </a:solidFill>
                <a:effectLst>
                  <a:outerShdw blurRad="38100" dist="38100" dir="2700000" algn="tl">
                    <a:srgbClr val="000000"/>
                  </a:outerShdw>
                </a:effectLst>
                <a:latin typeface="Arial" charset="0"/>
              </a:defRPr>
            </a:lvl9pPr>
          </a:lstStyle>
          <a:p>
            <a:pPr marL="0" marR="0" lvl="0" indent="0" algn="l" defTabSz="913653" rtl="0" eaLnBrk="0" fontAlgn="base" latinLnBrk="0" hangingPunct="0">
              <a:lnSpc>
                <a:spcPct val="100000"/>
              </a:lnSpc>
              <a:spcBef>
                <a:spcPct val="0"/>
              </a:spcBef>
              <a:spcAft>
                <a:spcPct val="0"/>
              </a:spcAft>
              <a:buClrTx/>
              <a:buSzTx/>
              <a:buFontTx/>
              <a:buNone/>
              <a:tabLst/>
              <a:defRPr/>
            </a:pPr>
            <a:r>
              <a:rPr kumimoji="0" lang="en-US" altLang="en-US" sz="4000" b="0" i="0" u="none" strike="noStrike" kern="0" cap="none" spc="0" normalizeH="0" baseline="0" noProof="0" dirty="0">
                <a:ln>
                  <a:noFill/>
                </a:ln>
                <a:solidFill>
                  <a:prstClr val="white"/>
                </a:solidFill>
                <a:effectLst/>
                <a:uLnTx/>
                <a:uFillTx/>
                <a:latin typeface="Century Gothic" panose="020B0502020202020204"/>
                <a:ea typeface="+mj-ea"/>
                <a:cs typeface="+mj-cs"/>
              </a:rPr>
              <a:t>“</a:t>
            </a:r>
            <a:r>
              <a:rPr kumimoji="0" lang="en-US" altLang="en-US" sz="4000" b="1" i="0" u="none" strike="noStrike" kern="0" cap="none" spc="0" normalizeH="0" baseline="0" noProof="0" dirty="0">
                <a:ln>
                  <a:noFill/>
                </a:ln>
                <a:solidFill>
                  <a:prstClr val="white"/>
                </a:solidFill>
                <a:effectLst/>
                <a:uLnTx/>
                <a:uFillTx/>
                <a:latin typeface="Century Gothic" panose="020B0502020202020204"/>
                <a:ea typeface="+mj-ea"/>
                <a:cs typeface="+mj-cs"/>
              </a:rPr>
              <a:t>What Must I Do To Be Saved?</a:t>
            </a:r>
            <a:r>
              <a:rPr kumimoji="0" lang="en-US" altLang="en-US" sz="4000" b="0" i="0" u="none" strike="noStrike" kern="0" cap="none" spc="0" normalizeH="0" baseline="0" noProof="0" dirty="0">
                <a:ln>
                  <a:noFill/>
                </a:ln>
                <a:solidFill>
                  <a:prstClr val="white"/>
                </a:solidFill>
                <a:effectLst/>
                <a:uLnTx/>
                <a:uFillTx/>
                <a:latin typeface="Century Gothic" panose="020B0502020202020204"/>
                <a:ea typeface="+mj-ea"/>
                <a:cs typeface="+mj-cs"/>
              </a:rPr>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47158">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47158">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47158">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47158">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7158"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ext Box 5"/>
          <p:cNvSpPr txBox="1">
            <a:spLocks noChangeArrowheads="1"/>
          </p:cNvSpPr>
          <p:nvPr/>
        </p:nvSpPr>
        <p:spPr bwMode="auto">
          <a:xfrm>
            <a:off x="135103" y="1107667"/>
            <a:ext cx="178674" cy="443247"/>
          </a:xfrm>
          <a:prstGeom prst="rect">
            <a:avLst/>
          </a:prstGeom>
          <a:noFill/>
          <a:ln w="9525">
            <a:noFill/>
            <a:miter lim="800000"/>
            <a:headEnd/>
            <a:tailEnd/>
          </a:ln>
        </p:spPr>
        <p:txBody>
          <a:bodyPr wrap="none" lIns="88441" tIns="44220" rIns="88441" bIns="44220">
            <a:spAutoFit/>
          </a:bodyPr>
          <a:lstStyle/>
          <a:p>
            <a:pPr marL="0" marR="0" lvl="0" indent="0" algn="l" defTabSz="914377" rtl="0" eaLnBrk="1" fontAlgn="auto" latinLnBrk="0" hangingPunct="1">
              <a:lnSpc>
                <a:spcPct val="100000"/>
              </a:lnSpc>
              <a:spcBef>
                <a:spcPts val="0"/>
              </a:spcBef>
              <a:spcAft>
                <a:spcPts val="0"/>
              </a:spcAft>
              <a:buClrTx/>
              <a:buSzTx/>
              <a:buFontTx/>
              <a:buNone/>
              <a:tabLst/>
              <a:defRPr/>
            </a:pPr>
            <a:endParaRPr kumimoji="0" lang="en-US" sz="2300" b="0" i="1" u="none" strike="noStrike" kern="1200" cap="none" spc="0" normalizeH="0" baseline="0" noProof="0" dirty="0">
              <a:ln>
                <a:noFill/>
              </a:ln>
              <a:solidFill>
                <a:srgbClr val="000099"/>
              </a:solidFill>
              <a:effectLst/>
              <a:uLnTx/>
              <a:uFillTx/>
              <a:latin typeface="Arial"/>
              <a:ea typeface="+mn-ea"/>
              <a:cs typeface="+mn-cs"/>
            </a:endParaRPr>
          </a:p>
        </p:txBody>
      </p:sp>
      <p:sp>
        <p:nvSpPr>
          <p:cNvPr id="347158" name="Rectangle 22"/>
          <p:cNvSpPr>
            <a:spLocks noGrp="1" noChangeArrowheads="1"/>
          </p:cNvSpPr>
          <p:nvPr>
            <p:ph type="body" idx="1"/>
          </p:nvPr>
        </p:nvSpPr>
        <p:spPr>
          <a:xfrm>
            <a:off x="108599" y="1227177"/>
            <a:ext cx="8928960" cy="5478423"/>
          </a:xfrm>
        </p:spPr>
        <p:txBody>
          <a:bodyPr wrap="square">
            <a:spAutoFit/>
          </a:bodyPr>
          <a:lstStyle/>
          <a:p>
            <a:pPr>
              <a:spcBef>
                <a:spcPts val="0"/>
              </a:spcBef>
              <a:spcAft>
                <a:spcPts val="0"/>
              </a:spcAft>
              <a:buFont typeface="Arial" pitchFamily="34" charset="0"/>
              <a:buChar char="•"/>
            </a:pPr>
            <a:r>
              <a:rPr lang="en-US" sz="3500" b="1" dirty="0">
                <a:solidFill>
                  <a:schemeClr val="bg1"/>
                </a:solidFill>
                <a:cs typeface="Times New Roman" panose="02020603050405020304" pitchFamily="18" charset="0"/>
              </a:rPr>
              <a:t> Be immersed in water (baptized)</a:t>
            </a:r>
          </a:p>
          <a:p>
            <a:pPr lvl="1">
              <a:spcBef>
                <a:spcPts val="0"/>
              </a:spcBef>
              <a:spcAft>
                <a:spcPts val="0"/>
              </a:spcAft>
              <a:buFont typeface="Arial" pitchFamily="34" charset="0"/>
              <a:buChar char="•"/>
            </a:pPr>
            <a:r>
              <a:rPr lang="en-US" sz="3500" b="1" dirty="0">
                <a:solidFill>
                  <a:schemeClr val="bg1"/>
                </a:solidFill>
                <a:cs typeface="Times New Roman" panose="02020603050405020304" pitchFamily="18" charset="0"/>
              </a:rPr>
              <a:t> Acts 2:38</a:t>
            </a:r>
            <a:r>
              <a:rPr lang="en-US" sz="3500" dirty="0">
                <a:solidFill>
                  <a:schemeClr val="bg1"/>
                </a:solidFill>
                <a:cs typeface="Times New Roman" panose="02020603050405020304" pitchFamily="18" charset="0"/>
              </a:rPr>
              <a:t> – “And Peter said to them, "Repent and be baptized every one of you in the name of Jesus Christ for the forgiveness of your sins, and you will receive the gift of the Holy Spirit.”</a:t>
            </a:r>
          </a:p>
          <a:p>
            <a:pPr>
              <a:spcBef>
                <a:spcPts val="0"/>
              </a:spcBef>
              <a:spcAft>
                <a:spcPts val="0"/>
              </a:spcAft>
              <a:buFont typeface="Arial" pitchFamily="34" charset="0"/>
              <a:buChar char="•"/>
            </a:pPr>
            <a:r>
              <a:rPr lang="en-US" sz="3500" b="1" dirty="0">
                <a:solidFill>
                  <a:schemeClr val="bg1"/>
                </a:solidFill>
                <a:cs typeface="Times New Roman" panose="02020603050405020304" pitchFamily="18" charset="0"/>
              </a:rPr>
              <a:t> Remain faithful</a:t>
            </a:r>
          </a:p>
          <a:p>
            <a:pPr lvl="1">
              <a:spcBef>
                <a:spcPts val="0"/>
              </a:spcBef>
              <a:spcAft>
                <a:spcPts val="0"/>
              </a:spcAft>
              <a:buFont typeface="Arial" pitchFamily="34" charset="0"/>
              <a:buChar char="•"/>
            </a:pPr>
            <a:r>
              <a:rPr lang="en-US" sz="3500" b="1" dirty="0">
                <a:solidFill>
                  <a:schemeClr val="bg1"/>
                </a:solidFill>
                <a:cs typeface="Times New Roman" panose="02020603050405020304" pitchFamily="18" charset="0"/>
              </a:rPr>
              <a:t>Hebrews 3:14</a:t>
            </a:r>
            <a:r>
              <a:rPr lang="en-US" sz="3500" dirty="0">
                <a:solidFill>
                  <a:schemeClr val="bg1"/>
                </a:solidFill>
                <a:cs typeface="Times New Roman" panose="02020603050405020304" pitchFamily="18" charset="0"/>
              </a:rPr>
              <a:t> – “For we share in Christ, if indeed we hold our original confidence firm to the end.”</a:t>
            </a:r>
          </a:p>
        </p:txBody>
      </p:sp>
      <p:sp>
        <p:nvSpPr>
          <p:cNvPr id="3" name="Rectangle 2">
            <a:extLst>
              <a:ext uri="{FF2B5EF4-FFF2-40B4-BE49-F238E27FC236}">
                <a16:creationId xmlns:a16="http://schemas.microsoft.com/office/drawing/2014/main" id="{39AB8B66-F3E3-D9D8-1180-01B0A1855AEA}"/>
              </a:ext>
            </a:extLst>
          </p:cNvPr>
          <p:cNvSpPr txBox="1">
            <a:spLocks noChangeArrowheads="1"/>
          </p:cNvSpPr>
          <p:nvPr/>
        </p:nvSpPr>
        <p:spPr bwMode="auto">
          <a:xfrm>
            <a:off x="457200" y="384048"/>
            <a:ext cx="7775753" cy="707878"/>
          </a:xfrm>
          <a:prstGeom prst="rect">
            <a:avLst/>
          </a:prstGeom>
          <a:noFill/>
          <a:ln w="9525">
            <a:noFill/>
            <a:miter lim="800000"/>
            <a:headEnd/>
            <a:tailEnd/>
          </a:ln>
          <a:effectLst/>
        </p:spPr>
        <p:txBody>
          <a:bodyPr vert="horz" wrap="square" lIns="91431" tIns="45716" rIns="91431" bIns="45716" numCol="1" anchor="ctr" anchorCtr="0" compatLnSpc="1">
            <a:prstTxWarp prst="textNoShape">
              <a:avLst/>
            </a:prstTxWarp>
            <a:spAutoFit/>
          </a:bodyPr>
          <a:lstStyle>
            <a:lvl1pPr algn="ctr" defTabSz="913676" rtl="0" eaLnBrk="0" fontAlgn="base" hangingPunct="0">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ctr" defTabSz="913676"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2pPr>
            <a:lvl3pPr algn="ctr" defTabSz="913676"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3pPr>
            <a:lvl4pPr algn="ctr" defTabSz="913676"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4pPr>
            <a:lvl5pPr algn="ctr" defTabSz="913676"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5pPr>
            <a:lvl6pPr marL="442250" algn="ctr" defTabSz="913676" rtl="0" fontAlgn="base">
              <a:spcBef>
                <a:spcPct val="0"/>
              </a:spcBef>
              <a:spcAft>
                <a:spcPct val="0"/>
              </a:spcAft>
              <a:defRPr sz="4400">
                <a:solidFill>
                  <a:schemeClr val="tx2"/>
                </a:solidFill>
                <a:effectLst>
                  <a:outerShdw blurRad="38100" dist="38100" dir="2700000" algn="tl">
                    <a:srgbClr val="000000"/>
                  </a:outerShdw>
                </a:effectLst>
                <a:latin typeface="Arial" charset="0"/>
              </a:defRPr>
            </a:lvl6pPr>
            <a:lvl7pPr marL="884499" algn="ctr" defTabSz="913676" rtl="0" fontAlgn="base">
              <a:spcBef>
                <a:spcPct val="0"/>
              </a:spcBef>
              <a:spcAft>
                <a:spcPct val="0"/>
              </a:spcAft>
              <a:defRPr sz="4400">
                <a:solidFill>
                  <a:schemeClr val="tx2"/>
                </a:solidFill>
                <a:effectLst>
                  <a:outerShdw blurRad="38100" dist="38100" dir="2700000" algn="tl">
                    <a:srgbClr val="000000"/>
                  </a:outerShdw>
                </a:effectLst>
                <a:latin typeface="Arial" charset="0"/>
              </a:defRPr>
            </a:lvl7pPr>
            <a:lvl8pPr marL="1326749" algn="ctr" defTabSz="913676" rtl="0" fontAlgn="base">
              <a:spcBef>
                <a:spcPct val="0"/>
              </a:spcBef>
              <a:spcAft>
                <a:spcPct val="0"/>
              </a:spcAft>
              <a:defRPr sz="4400">
                <a:solidFill>
                  <a:schemeClr val="tx2"/>
                </a:solidFill>
                <a:effectLst>
                  <a:outerShdw blurRad="38100" dist="38100" dir="2700000" algn="tl">
                    <a:srgbClr val="000000"/>
                  </a:outerShdw>
                </a:effectLst>
                <a:latin typeface="Arial" charset="0"/>
              </a:defRPr>
            </a:lvl8pPr>
            <a:lvl9pPr marL="1768998" algn="ctr" defTabSz="913676" rtl="0" fontAlgn="base">
              <a:spcBef>
                <a:spcPct val="0"/>
              </a:spcBef>
              <a:spcAft>
                <a:spcPct val="0"/>
              </a:spcAft>
              <a:defRPr sz="4400">
                <a:solidFill>
                  <a:schemeClr val="tx2"/>
                </a:solidFill>
                <a:effectLst>
                  <a:outerShdw blurRad="38100" dist="38100" dir="2700000" algn="tl">
                    <a:srgbClr val="000000"/>
                  </a:outerShdw>
                </a:effectLst>
                <a:latin typeface="Arial" charset="0"/>
              </a:defRPr>
            </a:lvl9pPr>
          </a:lstStyle>
          <a:p>
            <a:pPr marL="0" marR="0" lvl="0" indent="0" algn="l" defTabSz="913653" rtl="0" eaLnBrk="0" fontAlgn="base" latinLnBrk="0" hangingPunct="0">
              <a:lnSpc>
                <a:spcPct val="100000"/>
              </a:lnSpc>
              <a:spcBef>
                <a:spcPct val="0"/>
              </a:spcBef>
              <a:spcAft>
                <a:spcPct val="0"/>
              </a:spcAft>
              <a:buClrTx/>
              <a:buSzTx/>
              <a:buFontTx/>
              <a:buNone/>
              <a:tabLst/>
              <a:defRPr/>
            </a:pPr>
            <a:r>
              <a:rPr kumimoji="0" lang="en-US" altLang="en-US" sz="4000" b="0" i="0" u="none" strike="noStrike" kern="0" cap="none" spc="0" normalizeH="0" baseline="0" noProof="0" dirty="0">
                <a:ln>
                  <a:noFill/>
                </a:ln>
                <a:solidFill>
                  <a:prstClr val="white"/>
                </a:solidFill>
                <a:effectLst/>
                <a:uLnTx/>
                <a:uFillTx/>
                <a:latin typeface="Century Gothic" panose="020B0502020202020204"/>
                <a:ea typeface="+mj-ea"/>
                <a:cs typeface="+mj-cs"/>
              </a:rPr>
              <a:t>“</a:t>
            </a:r>
            <a:r>
              <a:rPr kumimoji="0" lang="en-US" altLang="en-US" sz="4000" b="1" i="0" u="none" strike="noStrike" kern="0" cap="none" spc="0" normalizeH="0" baseline="0" noProof="0" dirty="0">
                <a:ln>
                  <a:noFill/>
                </a:ln>
                <a:solidFill>
                  <a:prstClr val="white"/>
                </a:solidFill>
                <a:effectLst/>
                <a:uLnTx/>
                <a:uFillTx/>
                <a:latin typeface="Century Gothic" panose="020B0502020202020204"/>
                <a:ea typeface="+mj-ea"/>
                <a:cs typeface="+mj-cs"/>
              </a:rPr>
              <a:t>What Must I Do To Be Saved?</a:t>
            </a:r>
            <a:r>
              <a:rPr kumimoji="0" lang="en-US" altLang="en-US" sz="4000" b="0" i="0" u="none" strike="noStrike" kern="0" cap="none" spc="0" normalizeH="0" baseline="0" noProof="0" dirty="0">
                <a:ln>
                  <a:noFill/>
                </a:ln>
                <a:solidFill>
                  <a:prstClr val="white"/>
                </a:solidFill>
                <a:effectLst/>
                <a:uLnTx/>
                <a:uFillTx/>
                <a:latin typeface="Century Gothic" panose="020B0502020202020204"/>
                <a:ea typeface="+mj-ea"/>
                <a:cs typeface="+mj-cs"/>
              </a:rPr>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47158">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47158">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47158">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47158">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7158"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a:xfrm>
            <a:off x="8666067" y="6258580"/>
            <a:ext cx="401733" cy="523220"/>
          </a:xfrm>
        </p:spPr>
        <p:txBody>
          <a:bodyPr wrap="square">
            <a:spAutoFit/>
          </a:bodyPr>
          <a:lstStyle/>
          <a:p>
            <a:fld id="{8DCE5FBD-B447-467F-8188-0B7BDC50576B}" type="slidenum">
              <a:rPr lang="en-US" smtClean="0">
                <a:solidFill>
                  <a:srgbClr val="000000"/>
                </a:solidFill>
              </a:rPr>
              <a:pPr/>
              <a:t>2</a:t>
            </a:fld>
            <a:endParaRPr lang="en-US" dirty="0">
              <a:solidFill>
                <a:srgbClr val="000000"/>
              </a:solidFill>
            </a:endParaRPr>
          </a:p>
        </p:txBody>
      </p:sp>
      <p:sp>
        <p:nvSpPr>
          <p:cNvPr id="2" name="Title 1"/>
          <p:cNvSpPr>
            <a:spLocks noGrp="1"/>
          </p:cNvSpPr>
          <p:nvPr>
            <p:ph type="ctrTitle" idx="4294967295"/>
          </p:nvPr>
        </p:nvSpPr>
        <p:spPr>
          <a:xfrm>
            <a:off x="530352" y="239304"/>
            <a:ext cx="8455025" cy="1015663"/>
          </a:xfrm>
        </p:spPr>
        <p:txBody>
          <a:bodyPr>
            <a:spAutoFit/>
          </a:bodyPr>
          <a:lstStyle/>
          <a:p>
            <a:r>
              <a:rPr lang="en-US" sz="6000" dirty="0"/>
              <a:t>“</a:t>
            </a:r>
            <a:r>
              <a:rPr lang="en-US" sz="6000" b="1" dirty="0"/>
              <a:t>A Prophet Like Me</a:t>
            </a:r>
            <a:r>
              <a:rPr lang="en-US" sz="6000" dirty="0"/>
              <a:t>”</a:t>
            </a:r>
          </a:p>
        </p:txBody>
      </p:sp>
      <p:sp>
        <p:nvSpPr>
          <p:cNvPr id="3" name="Subtitle 2"/>
          <p:cNvSpPr>
            <a:spLocks noGrp="1"/>
          </p:cNvSpPr>
          <p:nvPr>
            <p:ph type="subTitle" idx="4294967295"/>
          </p:nvPr>
        </p:nvSpPr>
        <p:spPr>
          <a:xfrm>
            <a:off x="152400" y="1296412"/>
            <a:ext cx="8839200" cy="3046988"/>
          </a:xfrm>
        </p:spPr>
        <p:txBody>
          <a:bodyPr wrap="square">
            <a:spAutoFit/>
          </a:bodyPr>
          <a:lstStyle/>
          <a:p>
            <a:r>
              <a:rPr lang="en-US" sz="3200" dirty="0">
                <a:solidFill>
                  <a:schemeClr val="bg1"/>
                </a:solidFill>
              </a:rPr>
              <a:t>Acts 3:22, “Moses indeed said, A prophet shall the Lord God raise up unto you from among your brethren, </a:t>
            </a:r>
            <a:r>
              <a:rPr lang="en-US" sz="3200" u="sng" dirty="0">
                <a:solidFill>
                  <a:schemeClr val="bg1"/>
                </a:solidFill>
              </a:rPr>
              <a:t>like unto me</a:t>
            </a:r>
            <a:r>
              <a:rPr lang="en-US" sz="3200" dirty="0">
                <a:solidFill>
                  <a:schemeClr val="bg1"/>
                </a:solidFill>
              </a:rPr>
              <a:t>. To him shall ye hearken in all things whatsoever he shall speak unto you.” (cf. Deuteronomy 18:15)</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4"/>
          <p:cNvSpPr>
            <a:spLocks noGrp="1"/>
          </p:cNvSpPr>
          <p:nvPr>
            <p:ph type="body" idx="1"/>
          </p:nvPr>
        </p:nvSpPr>
        <p:spPr>
          <a:xfrm>
            <a:off x="152400" y="1590100"/>
            <a:ext cx="4040188" cy="584775"/>
          </a:xfrm>
        </p:spPr>
        <p:txBody>
          <a:bodyPr>
            <a:spAutoFit/>
          </a:bodyPr>
          <a:lstStyle/>
          <a:p>
            <a:pPr algn="ctr"/>
            <a:r>
              <a:rPr lang="en-US" sz="3200" b="1" dirty="0"/>
              <a:t>Moses</a:t>
            </a:r>
          </a:p>
        </p:txBody>
      </p:sp>
      <p:sp>
        <p:nvSpPr>
          <p:cNvPr id="6" name="Content Placeholder 5"/>
          <p:cNvSpPr>
            <a:spLocks noGrp="1"/>
          </p:cNvSpPr>
          <p:nvPr>
            <p:ph sz="half" idx="2"/>
          </p:nvPr>
        </p:nvSpPr>
        <p:spPr>
          <a:xfrm>
            <a:off x="157036" y="2174875"/>
            <a:ext cx="4340352" cy="2554545"/>
          </a:xfrm>
        </p:spPr>
        <p:txBody>
          <a:bodyPr wrap="square">
            <a:spAutoFit/>
          </a:bodyPr>
          <a:lstStyle/>
          <a:p>
            <a:r>
              <a:rPr lang="en-US" sz="3200" dirty="0">
                <a:solidFill>
                  <a:schemeClr val="bg1"/>
                </a:solidFill>
              </a:rPr>
              <a:t>Delivered Israel from slavery in Egypt.</a:t>
            </a:r>
            <a:br>
              <a:rPr lang="en-US" sz="3200" dirty="0">
                <a:solidFill>
                  <a:schemeClr val="bg1"/>
                </a:solidFill>
              </a:rPr>
            </a:br>
            <a:r>
              <a:rPr lang="en-US" sz="3200" dirty="0">
                <a:solidFill>
                  <a:schemeClr val="bg1"/>
                </a:solidFill>
              </a:rPr>
              <a:t>Exodus 3:7-8, 10; Acts 7:35</a:t>
            </a:r>
            <a:endParaRPr lang="en-US" sz="2800" dirty="0">
              <a:solidFill>
                <a:schemeClr val="bg1"/>
              </a:solidFill>
            </a:endParaRPr>
          </a:p>
        </p:txBody>
      </p:sp>
      <p:sp>
        <p:nvSpPr>
          <p:cNvPr id="7" name="Text Placeholder 6"/>
          <p:cNvSpPr>
            <a:spLocks noGrp="1"/>
          </p:cNvSpPr>
          <p:nvPr>
            <p:ph type="body" sz="quarter" idx="3"/>
          </p:nvPr>
        </p:nvSpPr>
        <p:spPr>
          <a:xfrm>
            <a:off x="4645025" y="1590100"/>
            <a:ext cx="4041775" cy="584775"/>
          </a:xfrm>
        </p:spPr>
        <p:txBody>
          <a:bodyPr>
            <a:spAutoFit/>
          </a:bodyPr>
          <a:lstStyle/>
          <a:p>
            <a:pPr algn="ctr"/>
            <a:r>
              <a:rPr lang="en-US" sz="3200" b="1" dirty="0"/>
              <a:t>Jesus</a:t>
            </a:r>
          </a:p>
        </p:txBody>
      </p:sp>
      <p:sp>
        <p:nvSpPr>
          <p:cNvPr id="8" name="Content Placeholder 7"/>
          <p:cNvSpPr>
            <a:spLocks noGrp="1"/>
          </p:cNvSpPr>
          <p:nvPr>
            <p:ph sz="quarter" idx="4"/>
          </p:nvPr>
        </p:nvSpPr>
        <p:spPr>
          <a:xfrm>
            <a:off x="4495800" y="2174875"/>
            <a:ext cx="4575176" cy="2062103"/>
          </a:xfrm>
        </p:spPr>
        <p:txBody>
          <a:bodyPr wrap="square">
            <a:spAutoFit/>
          </a:bodyPr>
          <a:lstStyle/>
          <a:p>
            <a:r>
              <a:rPr lang="en-US" sz="3200" dirty="0">
                <a:solidFill>
                  <a:schemeClr val="bg1"/>
                </a:solidFill>
              </a:rPr>
              <a:t>Delivers us from bondage in sin. Isaiah 59:1-2;</a:t>
            </a:r>
            <a:br>
              <a:rPr lang="en-US" sz="3200" dirty="0">
                <a:solidFill>
                  <a:schemeClr val="bg1"/>
                </a:solidFill>
              </a:rPr>
            </a:br>
            <a:r>
              <a:rPr lang="en-US" sz="3200" dirty="0">
                <a:solidFill>
                  <a:schemeClr val="bg1"/>
                </a:solidFill>
              </a:rPr>
              <a:t>Romans 6:6,16-17, 22</a:t>
            </a:r>
          </a:p>
        </p:txBody>
      </p:sp>
      <p:sp>
        <p:nvSpPr>
          <p:cNvPr id="9" name="Slide Number Placeholder 8"/>
          <p:cNvSpPr>
            <a:spLocks noGrp="1"/>
          </p:cNvSpPr>
          <p:nvPr>
            <p:ph type="sldNum" sz="quarter" idx="12"/>
          </p:nvPr>
        </p:nvSpPr>
        <p:spPr>
          <a:xfrm>
            <a:off x="8666067" y="6258580"/>
            <a:ext cx="401733" cy="523220"/>
          </a:xfrm>
        </p:spPr>
        <p:txBody>
          <a:bodyPr wrap="square">
            <a:spAutoFit/>
          </a:bodyPr>
          <a:lstStyle/>
          <a:p>
            <a:fld id="{8DCE5FBD-B447-467F-8188-0B7BDC50576B}" type="slidenum">
              <a:rPr lang="en-US" smtClean="0">
                <a:solidFill>
                  <a:srgbClr val="000000"/>
                </a:solidFill>
              </a:rPr>
              <a:pPr/>
              <a:t>3</a:t>
            </a:fld>
            <a:endParaRPr lang="en-US" dirty="0">
              <a:solidFill>
                <a:srgbClr val="000000"/>
              </a:solidFill>
            </a:endParaRPr>
          </a:p>
        </p:txBody>
      </p:sp>
      <p:sp>
        <p:nvSpPr>
          <p:cNvPr id="10" name="Title 1">
            <a:extLst>
              <a:ext uri="{FF2B5EF4-FFF2-40B4-BE49-F238E27FC236}">
                <a16:creationId xmlns:a16="http://schemas.microsoft.com/office/drawing/2014/main" id="{6E99BD3C-BD1A-A38B-8517-8346D1D6486F}"/>
              </a:ext>
            </a:extLst>
          </p:cNvPr>
          <p:cNvSpPr txBox="1">
            <a:spLocks/>
          </p:cNvSpPr>
          <p:nvPr/>
        </p:nvSpPr>
        <p:spPr>
          <a:xfrm>
            <a:off x="630302" y="239304"/>
            <a:ext cx="7851648" cy="1015663"/>
          </a:xfrm>
          <a:prstGeom prst="rect">
            <a:avLst/>
          </a:prstGeom>
          <a:effectLst/>
        </p:spPr>
        <p:txBody>
          <a:bodyPr vert="horz" wrap="square" lIns="91440" tIns="45720" rIns="91440" bIns="45720" rtlCol="0" anchor="ctr">
            <a:spAutoFit/>
          </a:bodyPr>
          <a:lstStyle>
            <a:lvl1pPr algn="l" defTabSz="457200" rtl="0" eaLnBrk="1" latinLnBrk="0" hangingPunct="1">
              <a:spcBef>
                <a:spcPct val="0"/>
              </a:spcBef>
              <a:buNone/>
              <a:defRPr sz="32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sz="6000" dirty="0"/>
              <a:t>“</a:t>
            </a:r>
            <a:r>
              <a:rPr lang="en-US" sz="6000" b="1" dirty="0"/>
              <a:t>A Prophet Like Me</a:t>
            </a:r>
            <a:r>
              <a:rPr lang="en-US" sz="6000" dirty="0"/>
              <a:t>”</a:t>
            </a:r>
          </a:p>
        </p:txBody>
      </p:sp>
    </p:spTree>
    <p:extLst>
      <p:ext uri="{BB962C8B-B14F-4D97-AF65-F5344CB8AC3E}">
        <p14:creationId xmlns:p14="http://schemas.microsoft.com/office/powerpoint/2010/main" val="19661657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12108"/>
            <a:ext cx="8229600" cy="1569660"/>
          </a:xfrm>
        </p:spPr>
        <p:txBody>
          <a:bodyPr wrap="square">
            <a:spAutoFit/>
          </a:bodyPr>
          <a:lstStyle/>
          <a:p>
            <a:r>
              <a:rPr lang="en-US" sz="4800" b="1" dirty="0"/>
              <a:t>Both Delivered People Out Of Bondage</a:t>
            </a:r>
            <a:endParaRPr lang="en-US" sz="4800" dirty="0"/>
          </a:p>
        </p:txBody>
      </p:sp>
      <p:sp>
        <p:nvSpPr>
          <p:cNvPr id="3" name="Content Placeholder 2"/>
          <p:cNvSpPr>
            <a:spLocks noGrp="1"/>
          </p:cNvSpPr>
          <p:nvPr>
            <p:ph idx="1"/>
          </p:nvPr>
        </p:nvSpPr>
        <p:spPr>
          <a:xfrm>
            <a:off x="457200" y="1751856"/>
            <a:ext cx="8229600" cy="4345805"/>
          </a:xfrm>
        </p:spPr>
        <p:txBody>
          <a:bodyPr>
            <a:spAutoFit/>
          </a:bodyPr>
          <a:lstStyle/>
          <a:p>
            <a:r>
              <a:rPr lang="en-US" sz="3600" dirty="0">
                <a:solidFill>
                  <a:schemeClr val="bg1"/>
                </a:solidFill>
              </a:rPr>
              <a:t>Why do we need deliverance? </a:t>
            </a:r>
            <a:br>
              <a:rPr lang="en-US" sz="3600" dirty="0">
                <a:solidFill>
                  <a:schemeClr val="bg1"/>
                </a:solidFill>
              </a:rPr>
            </a:br>
            <a:r>
              <a:rPr lang="en-US" sz="3600" dirty="0">
                <a:solidFill>
                  <a:schemeClr val="bg1"/>
                </a:solidFill>
              </a:rPr>
              <a:t>Romans 3:23; 6:23</a:t>
            </a:r>
          </a:p>
          <a:p>
            <a:r>
              <a:rPr lang="en-US" sz="3600" dirty="0">
                <a:solidFill>
                  <a:schemeClr val="bg1"/>
                </a:solidFill>
              </a:rPr>
              <a:t>How does Jesus provide this deliverance? I Corinthians 15:1-3</a:t>
            </a:r>
          </a:p>
          <a:p>
            <a:r>
              <a:rPr lang="en-US" sz="3600" dirty="0">
                <a:solidFill>
                  <a:schemeClr val="bg1"/>
                </a:solidFill>
              </a:rPr>
              <a:t>Just as the Jews looked to Moses as their deliverer, we look to Jesus as our deliverer. Galatians 1:3-4</a:t>
            </a:r>
          </a:p>
        </p:txBody>
      </p:sp>
      <p:sp>
        <p:nvSpPr>
          <p:cNvPr id="4" name="Slide Number Placeholder 3"/>
          <p:cNvSpPr>
            <a:spLocks noGrp="1"/>
          </p:cNvSpPr>
          <p:nvPr>
            <p:ph type="sldNum" sz="quarter" idx="12"/>
          </p:nvPr>
        </p:nvSpPr>
        <p:spPr>
          <a:xfrm>
            <a:off x="8666067" y="6258580"/>
            <a:ext cx="401733" cy="523220"/>
          </a:xfrm>
        </p:spPr>
        <p:txBody>
          <a:bodyPr wrap="square">
            <a:spAutoFit/>
          </a:bodyPr>
          <a:lstStyle/>
          <a:p>
            <a:fld id="{8DCE5FBD-B447-467F-8188-0B7BDC50576B}" type="slidenum">
              <a:rPr lang="en-US" smtClean="0">
                <a:solidFill>
                  <a:srgbClr val="000000"/>
                </a:solidFill>
              </a:rPr>
              <a:pPr/>
              <a:t>4</a:t>
            </a:fld>
            <a:endParaRPr lang="en-US" dirty="0">
              <a:solidFill>
                <a:srgbClr val="000000"/>
              </a:solidFill>
            </a:endParaRPr>
          </a:p>
        </p:txBody>
      </p:sp>
    </p:spTree>
    <p:extLst>
      <p:ext uri="{BB962C8B-B14F-4D97-AF65-F5344CB8AC3E}">
        <p14:creationId xmlns:p14="http://schemas.microsoft.com/office/powerpoint/2010/main" val="1387791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after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5"/>
          <p:cNvSpPr>
            <a:spLocks noGrp="1"/>
          </p:cNvSpPr>
          <p:nvPr>
            <p:ph sz="half" idx="2"/>
          </p:nvPr>
        </p:nvSpPr>
        <p:spPr>
          <a:xfrm>
            <a:off x="228600" y="2174875"/>
            <a:ext cx="4495800" cy="2409890"/>
          </a:xfrm>
        </p:spPr>
        <p:txBody>
          <a:bodyPr wrap="square">
            <a:spAutoFit/>
          </a:bodyPr>
          <a:lstStyle/>
          <a:p>
            <a:r>
              <a:rPr lang="en-US" sz="2800" dirty="0">
                <a:solidFill>
                  <a:schemeClr val="bg1"/>
                </a:solidFill>
              </a:rPr>
              <a:t>Delivered Israel from slavery in Egypt.</a:t>
            </a:r>
          </a:p>
          <a:p>
            <a:r>
              <a:rPr lang="en-US" sz="2800" dirty="0">
                <a:solidFill>
                  <a:schemeClr val="bg1"/>
                </a:solidFill>
              </a:rPr>
              <a:t>Revealed God’s law to Israel. Exodus 19:16-20; 20:1-17</a:t>
            </a:r>
          </a:p>
        </p:txBody>
      </p:sp>
      <p:sp>
        <p:nvSpPr>
          <p:cNvPr id="7" name="Text Placeholder 6"/>
          <p:cNvSpPr>
            <a:spLocks noGrp="1"/>
          </p:cNvSpPr>
          <p:nvPr>
            <p:ph type="body" sz="quarter" idx="3"/>
          </p:nvPr>
        </p:nvSpPr>
        <p:spPr>
          <a:xfrm>
            <a:off x="4645025" y="1590099"/>
            <a:ext cx="4041775" cy="584775"/>
          </a:xfrm>
        </p:spPr>
        <p:txBody>
          <a:bodyPr>
            <a:spAutoFit/>
          </a:bodyPr>
          <a:lstStyle/>
          <a:p>
            <a:pPr algn="ctr"/>
            <a:r>
              <a:rPr lang="en-US" sz="3200" b="1" dirty="0"/>
              <a:t>Jesus</a:t>
            </a:r>
          </a:p>
        </p:txBody>
      </p:sp>
      <p:sp>
        <p:nvSpPr>
          <p:cNvPr id="8" name="Content Placeholder 7"/>
          <p:cNvSpPr>
            <a:spLocks noGrp="1"/>
          </p:cNvSpPr>
          <p:nvPr>
            <p:ph sz="quarter" idx="4"/>
          </p:nvPr>
        </p:nvSpPr>
        <p:spPr>
          <a:xfrm>
            <a:off x="4645025" y="2174875"/>
            <a:ext cx="4117975" cy="1979003"/>
          </a:xfrm>
        </p:spPr>
        <p:txBody>
          <a:bodyPr wrap="square">
            <a:spAutoFit/>
          </a:bodyPr>
          <a:lstStyle/>
          <a:p>
            <a:r>
              <a:rPr lang="en-US" sz="2800" dirty="0">
                <a:solidFill>
                  <a:schemeClr val="bg1"/>
                </a:solidFill>
              </a:rPr>
              <a:t>Delivers us from slavery in sin.</a:t>
            </a:r>
          </a:p>
          <a:p>
            <a:r>
              <a:rPr lang="en-US" sz="2800" dirty="0">
                <a:solidFill>
                  <a:schemeClr val="bg1"/>
                </a:solidFill>
              </a:rPr>
              <a:t>Reveals God’s law to us. Matthew 17:1-5</a:t>
            </a:r>
          </a:p>
        </p:txBody>
      </p:sp>
      <p:sp>
        <p:nvSpPr>
          <p:cNvPr id="9" name="Slide Number Placeholder 8"/>
          <p:cNvSpPr>
            <a:spLocks noGrp="1"/>
          </p:cNvSpPr>
          <p:nvPr>
            <p:ph type="sldNum" sz="quarter" idx="12"/>
          </p:nvPr>
        </p:nvSpPr>
        <p:spPr>
          <a:xfrm>
            <a:off x="8666067" y="6258580"/>
            <a:ext cx="401733" cy="523220"/>
          </a:xfrm>
        </p:spPr>
        <p:txBody>
          <a:bodyPr wrap="square">
            <a:spAutoFit/>
          </a:bodyPr>
          <a:lstStyle/>
          <a:p>
            <a:fld id="{8DCE5FBD-B447-467F-8188-0B7BDC50576B}" type="slidenum">
              <a:rPr lang="en-US" smtClean="0">
                <a:solidFill>
                  <a:srgbClr val="000000"/>
                </a:solidFill>
              </a:rPr>
              <a:pPr/>
              <a:t>5</a:t>
            </a:fld>
            <a:endParaRPr lang="en-US" dirty="0">
              <a:solidFill>
                <a:srgbClr val="000000"/>
              </a:solidFill>
            </a:endParaRPr>
          </a:p>
        </p:txBody>
      </p:sp>
      <p:sp>
        <p:nvSpPr>
          <p:cNvPr id="10" name="Title 1">
            <a:extLst>
              <a:ext uri="{FF2B5EF4-FFF2-40B4-BE49-F238E27FC236}">
                <a16:creationId xmlns:a16="http://schemas.microsoft.com/office/drawing/2014/main" id="{28FA157F-71C1-5D1C-BF42-3E5023CD033E}"/>
              </a:ext>
            </a:extLst>
          </p:cNvPr>
          <p:cNvSpPr txBox="1">
            <a:spLocks/>
          </p:cNvSpPr>
          <p:nvPr/>
        </p:nvSpPr>
        <p:spPr>
          <a:xfrm>
            <a:off x="630302" y="239304"/>
            <a:ext cx="7851648" cy="1015663"/>
          </a:xfrm>
          <a:prstGeom prst="rect">
            <a:avLst/>
          </a:prstGeom>
          <a:effectLst/>
        </p:spPr>
        <p:txBody>
          <a:bodyPr vert="horz" wrap="square" lIns="91440" tIns="45720" rIns="91440" bIns="45720" rtlCol="0" anchor="ctr">
            <a:spAutoFit/>
          </a:bodyPr>
          <a:lstStyle>
            <a:lvl1pPr algn="l" defTabSz="457200" rtl="0" eaLnBrk="1" latinLnBrk="0" hangingPunct="1">
              <a:spcBef>
                <a:spcPct val="0"/>
              </a:spcBef>
              <a:buNone/>
              <a:defRPr sz="32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sz="6000" dirty="0"/>
              <a:t>“</a:t>
            </a:r>
            <a:r>
              <a:rPr lang="en-US" sz="6000" b="1" dirty="0"/>
              <a:t>A Prophet Like Me</a:t>
            </a:r>
            <a:r>
              <a:rPr lang="en-US" sz="6000" dirty="0"/>
              <a:t>”</a:t>
            </a:r>
          </a:p>
        </p:txBody>
      </p:sp>
      <p:sp>
        <p:nvSpPr>
          <p:cNvPr id="13" name="Text Placeholder 4">
            <a:extLst>
              <a:ext uri="{FF2B5EF4-FFF2-40B4-BE49-F238E27FC236}">
                <a16:creationId xmlns:a16="http://schemas.microsoft.com/office/drawing/2014/main" id="{8DCBB6AB-4CBA-601E-AF65-7410DBA39EC2}"/>
              </a:ext>
            </a:extLst>
          </p:cNvPr>
          <p:cNvSpPr>
            <a:spLocks noGrp="1"/>
          </p:cNvSpPr>
          <p:nvPr>
            <p:ph type="body" idx="1"/>
          </p:nvPr>
        </p:nvSpPr>
        <p:spPr>
          <a:xfrm>
            <a:off x="152400" y="1590100"/>
            <a:ext cx="4040188" cy="584775"/>
          </a:xfrm>
        </p:spPr>
        <p:txBody>
          <a:bodyPr>
            <a:spAutoFit/>
          </a:bodyPr>
          <a:lstStyle/>
          <a:p>
            <a:pPr algn="ctr"/>
            <a:r>
              <a:rPr lang="en-US" sz="3200" b="1" dirty="0"/>
              <a:t>Moses</a:t>
            </a:r>
          </a:p>
        </p:txBody>
      </p:sp>
    </p:spTree>
    <p:extLst>
      <p:ext uri="{BB962C8B-B14F-4D97-AF65-F5344CB8AC3E}">
        <p14:creationId xmlns:p14="http://schemas.microsoft.com/office/powerpoint/2010/main" val="38516019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19911"/>
            <a:ext cx="8229600" cy="830997"/>
          </a:xfrm>
        </p:spPr>
        <p:txBody>
          <a:bodyPr>
            <a:spAutoFit/>
          </a:bodyPr>
          <a:lstStyle/>
          <a:p>
            <a:r>
              <a:rPr lang="en-US" sz="4800" b="1" dirty="0"/>
              <a:t>Both Gave A Law</a:t>
            </a:r>
            <a:endParaRPr lang="en-US" sz="4800" dirty="0"/>
          </a:p>
        </p:txBody>
      </p:sp>
      <p:sp>
        <p:nvSpPr>
          <p:cNvPr id="3" name="Content Placeholder 2"/>
          <p:cNvSpPr>
            <a:spLocks noGrp="1"/>
          </p:cNvSpPr>
          <p:nvPr>
            <p:ph idx="1"/>
          </p:nvPr>
        </p:nvSpPr>
        <p:spPr>
          <a:xfrm>
            <a:off x="176150" y="1524000"/>
            <a:ext cx="8839200" cy="4158061"/>
          </a:xfrm>
        </p:spPr>
        <p:txBody>
          <a:bodyPr wrap="square">
            <a:spAutoFit/>
          </a:bodyPr>
          <a:lstStyle/>
          <a:p>
            <a:r>
              <a:rPr lang="en-US" sz="3600" dirty="0">
                <a:solidFill>
                  <a:schemeClr val="bg1"/>
                </a:solidFill>
              </a:rPr>
              <a:t>Jesus is God’s spokesman for us today. Matthew 11:27; Hebrews 1:1-2; Matthew 10:40; Luke 10:16;</a:t>
            </a:r>
            <a:br>
              <a:rPr lang="en-US" sz="3600" dirty="0">
                <a:solidFill>
                  <a:schemeClr val="bg1"/>
                </a:solidFill>
              </a:rPr>
            </a:br>
            <a:r>
              <a:rPr lang="en-US" sz="3600" dirty="0">
                <a:solidFill>
                  <a:schemeClr val="bg1"/>
                </a:solidFill>
              </a:rPr>
              <a:t>II Corinthians 5:18-19</a:t>
            </a:r>
          </a:p>
          <a:p>
            <a:r>
              <a:rPr lang="en-US" sz="3600" dirty="0">
                <a:solidFill>
                  <a:schemeClr val="bg1"/>
                </a:solidFill>
              </a:rPr>
              <a:t>Just as God gave the law through Moses, so grace and truth are given to us through Christ. John 1:17</a:t>
            </a:r>
          </a:p>
        </p:txBody>
      </p:sp>
      <p:sp>
        <p:nvSpPr>
          <p:cNvPr id="4" name="Slide Number Placeholder 3"/>
          <p:cNvSpPr>
            <a:spLocks noGrp="1"/>
          </p:cNvSpPr>
          <p:nvPr>
            <p:ph type="sldNum" sz="quarter" idx="12"/>
          </p:nvPr>
        </p:nvSpPr>
        <p:spPr>
          <a:xfrm>
            <a:off x="8666067" y="6258580"/>
            <a:ext cx="401733" cy="523220"/>
          </a:xfrm>
        </p:spPr>
        <p:txBody>
          <a:bodyPr wrap="square">
            <a:spAutoFit/>
          </a:bodyPr>
          <a:lstStyle/>
          <a:p>
            <a:fld id="{8DCE5FBD-B447-467F-8188-0B7BDC50576B}" type="slidenum">
              <a:rPr lang="en-US" smtClean="0">
                <a:solidFill>
                  <a:srgbClr val="000000"/>
                </a:solidFill>
              </a:rPr>
              <a:pPr/>
              <a:t>6</a:t>
            </a:fld>
            <a:endParaRPr lang="en-US" dirty="0">
              <a:solidFill>
                <a:srgbClr val="000000"/>
              </a:solidFill>
            </a:endParaRPr>
          </a:p>
        </p:txBody>
      </p:sp>
    </p:spTree>
    <p:extLst>
      <p:ext uri="{BB962C8B-B14F-4D97-AF65-F5344CB8AC3E}">
        <p14:creationId xmlns:p14="http://schemas.microsoft.com/office/powerpoint/2010/main" val="8758531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after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81439"/>
            <a:ext cx="8229600" cy="830997"/>
          </a:xfrm>
        </p:spPr>
        <p:txBody>
          <a:bodyPr>
            <a:spAutoFit/>
          </a:bodyPr>
          <a:lstStyle/>
          <a:p>
            <a:r>
              <a:rPr lang="en-US" sz="4800" b="1" dirty="0"/>
              <a:t>Both Gave A Law</a:t>
            </a:r>
            <a:endParaRPr lang="en-US" sz="4800" dirty="0"/>
          </a:p>
        </p:txBody>
      </p:sp>
      <p:sp>
        <p:nvSpPr>
          <p:cNvPr id="3" name="Content Placeholder 2"/>
          <p:cNvSpPr>
            <a:spLocks noGrp="1"/>
          </p:cNvSpPr>
          <p:nvPr>
            <p:ph idx="1"/>
          </p:nvPr>
        </p:nvSpPr>
        <p:spPr>
          <a:xfrm>
            <a:off x="304800" y="1524000"/>
            <a:ext cx="8382000" cy="4345805"/>
          </a:xfrm>
        </p:spPr>
        <p:txBody>
          <a:bodyPr wrap="square">
            <a:spAutoFit/>
          </a:bodyPr>
          <a:lstStyle/>
          <a:p>
            <a:r>
              <a:rPr lang="en-US" sz="3600" dirty="0">
                <a:solidFill>
                  <a:schemeClr val="bg1"/>
                </a:solidFill>
              </a:rPr>
              <a:t>Some claim the unbeliever is not under law. Romans 4:15;</a:t>
            </a:r>
            <a:br>
              <a:rPr lang="en-US" sz="3600" dirty="0">
                <a:solidFill>
                  <a:schemeClr val="bg1"/>
                </a:solidFill>
              </a:rPr>
            </a:br>
            <a:r>
              <a:rPr lang="en-US" sz="3600" dirty="0">
                <a:solidFill>
                  <a:schemeClr val="bg1"/>
                </a:solidFill>
              </a:rPr>
              <a:t>I Corinthians 6:9-11; Romans 1:18-23</a:t>
            </a:r>
          </a:p>
          <a:p>
            <a:pPr marL="0" indent="0">
              <a:buNone/>
            </a:pPr>
            <a:endParaRPr lang="en-US" sz="3600" dirty="0">
              <a:solidFill>
                <a:schemeClr val="bg1"/>
              </a:solidFill>
            </a:endParaRPr>
          </a:p>
          <a:p>
            <a:r>
              <a:rPr lang="en-US" sz="3600" dirty="0">
                <a:solidFill>
                  <a:schemeClr val="bg1"/>
                </a:solidFill>
              </a:rPr>
              <a:t>Others claim that we’re not under any law today but under grace.</a:t>
            </a:r>
            <a:br>
              <a:rPr lang="en-US" sz="3600" dirty="0">
                <a:solidFill>
                  <a:schemeClr val="bg1"/>
                </a:solidFill>
              </a:rPr>
            </a:br>
            <a:r>
              <a:rPr lang="en-US" sz="3600" dirty="0">
                <a:solidFill>
                  <a:schemeClr val="bg1"/>
                </a:solidFill>
              </a:rPr>
              <a:t>I Corinthians 9:20-21; Galatians 6:2</a:t>
            </a:r>
          </a:p>
        </p:txBody>
      </p:sp>
      <p:sp>
        <p:nvSpPr>
          <p:cNvPr id="4" name="Slide Number Placeholder 3"/>
          <p:cNvSpPr>
            <a:spLocks noGrp="1"/>
          </p:cNvSpPr>
          <p:nvPr>
            <p:ph type="sldNum" sz="quarter" idx="12"/>
          </p:nvPr>
        </p:nvSpPr>
        <p:spPr>
          <a:xfrm>
            <a:off x="8624455" y="6258580"/>
            <a:ext cx="443345" cy="523220"/>
          </a:xfrm>
        </p:spPr>
        <p:txBody>
          <a:bodyPr wrap="square">
            <a:spAutoFit/>
          </a:bodyPr>
          <a:lstStyle/>
          <a:p>
            <a:fld id="{8DCE5FBD-B447-467F-8188-0B7BDC50576B}" type="slidenum">
              <a:rPr lang="en-US" smtClean="0">
                <a:solidFill>
                  <a:srgbClr val="000000"/>
                </a:solidFill>
              </a:rPr>
              <a:pPr/>
              <a:t>7</a:t>
            </a:fld>
            <a:endParaRPr lang="en-US">
              <a:solidFill>
                <a:srgbClr val="000000"/>
              </a:solidFill>
            </a:endParaRPr>
          </a:p>
        </p:txBody>
      </p:sp>
    </p:spTree>
    <p:extLst>
      <p:ext uri="{BB962C8B-B14F-4D97-AF65-F5344CB8AC3E}">
        <p14:creationId xmlns:p14="http://schemas.microsoft.com/office/powerpoint/2010/main" val="21790891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after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5"/>
          <p:cNvSpPr>
            <a:spLocks noGrp="1"/>
          </p:cNvSpPr>
          <p:nvPr>
            <p:ph sz="half" idx="2"/>
          </p:nvPr>
        </p:nvSpPr>
        <p:spPr>
          <a:xfrm>
            <a:off x="457200" y="2174875"/>
            <a:ext cx="4040188" cy="4296561"/>
          </a:xfrm>
        </p:spPr>
        <p:txBody>
          <a:bodyPr wrap="square">
            <a:spAutoFit/>
          </a:bodyPr>
          <a:lstStyle/>
          <a:p>
            <a:r>
              <a:rPr lang="en-US" sz="2800" dirty="0">
                <a:solidFill>
                  <a:schemeClr val="bg1"/>
                </a:solidFill>
              </a:rPr>
              <a:t>Delivered Israel from slavery in Egypt.</a:t>
            </a:r>
          </a:p>
          <a:p>
            <a:r>
              <a:rPr lang="en-US" sz="2800" dirty="0">
                <a:solidFill>
                  <a:schemeClr val="bg1"/>
                </a:solidFill>
              </a:rPr>
              <a:t>Revealed God’s law to Israel.</a:t>
            </a:r>
          </a:p>
          <a:p>
            <a:r>
              <a:rPr lang="en-US" sz="2800" dirty="0">
                <a:solidFill>
                  <a:schemeClr val="bg1"/>
                </a:solidFill>
              </a:rPr>
              <a:t>Built the tabernacle for Israel.</a:t>
            </a:r>
            <a:br>
              <a:rPr lang="en-US" sz="2800" dirty="0">
                <a:solidFill>
                  <a:schemeClr val="bg1"/>
                </a:solidFill>
              </a:rPr>
            </a:br>
            <a:r>
              <a:rPr lang="en-US" sz="2800" dirty="0">
                <a:solidFill>
                  <a:schemeClr val="bg1"/>
                </a:solidFill>
              </a:rPr>
              <a:t>Exodus 25:9, 40;</a:t>
            </a:r>
            <a:br>
              <a:rPr lang="en-US" sz="2800" dirty="0">
                <a:solidFill>
                  <a:schemeClr val="bg1"/>
                </a:solidFill>
              </a:rPr>
            </a:br>
            <a:r>
              <a:rPr lang="en-US" sz="2800" dirty="0">
                <a:solidFill>
                  <a:schemeClr val="bg1"/>
                </a:solidFill>
              </a:rPr>
              <a:t>Acts 7:44;</a:t>
            </a:r>
            <a:br>
              <a:rPr lang="en-US" sz="2800" dirty="0">
                <a:solidFill>
                  <a:schemeClr val="bg1"/>
                </a:solidFill>
              </a:rPr>
            </a:br>
            <a:r>
              <a:rPr lang="en-US" sz="2800" dirty="0">
                <a:solidFill>
                  <a:schemeClr val="bg1"/>
                </a:solidFill>
              </a:rPr>
              <a:t>cf. Hebrews 8:3-5</a:t>
            </a:r>
            <a:endParaRPr lang="en-US" dirty="0">
              <a:solidFill>
                <a:schemeClr val="bg1"/>
              </a:solidFill>
            </a:endParaRPr>
          </a:p>
        </p:txBody>
      </p:sp>
      <p:sp>
        <p:nvSpPr>
          <p:cNvPr id="7" name="Text Placeholder 6"/>
          <p:cNvSpPr>
            <a:spLocks noGrp="1"/>
          </p:cNvSpPr>
          <p:nvPr>
            <p:ph type="body" sz="quarter" idx="3"/>
          </p:nvPr>
        </p:nvSpPr>
        <p:spPr>
          <a:xfrm>
            <a:off x="4645025" y="1590100"/>
            <a:ext cx="4041775" cy="584775"/>
          </a:xfrm>
        </p:spPr>
        <p:txBody>
          <a:bodyPr>
            <a:spAutoFit/>
          </a:bodyPr>
          <a:lstStyle/>
          <a:p>
            <a:pPr algn="ctr"/>
            <a:r>
              <a:rPr lang="en-US" sz="3200" b="1" dirty="0"/>
              <a:t>Jesus</a:t>
            </a:r>
          </a:p>
        </p:txBody>
      </p:sp>
      <p:sp>
        <p:nvSpPr>
          <p:cNvPr id="8" name="Content Placeholder 7"/>
          <p:cNvSpPr>
            <a:spLocks noGrp="1"/>
          </p:cNvSpPr>
          <p:nvPr>
            <p:ph sz="quarter" idx="4"/>
          </p:nvPr>
        </p:nvSpPr>
        <p:spPr>
          <a:xfrm>
            <a:off x="4645025" y="2174875"/>
            <a:ext cx="4041775" cy="3003899"/>
          </a:xfrm>
        </p:spPr>
        <p:txBody>
          <a:bodyPr>
            <a:spAutoFit/>
          </a:bodyPr>
          <a:lstStyle/>
          <a:p>
            <a:r>
              <a:rPr lang="en-US" sz="2800" dirty="0">
                <a:solidFill>
                  <a:schemeClr val="bg1"/>
                </a:solidFill>
              </a:rPr>
              <a:t>Delivers us from slavery in sin.</a:t>
            </a:r>
          </a:p>
          <a:p>
            <a:r>
              <a:rPr lang="en-US" sz="2800" dirty="0">
                <a:solidFill>
                  <a:schemeClr val="bg1"/>
                </a:solidFill>
              </a:rPr>
              <a:t>Reveals God’s law to us.</a:t>
            </a:r>
          </a:p>
          <a:p>
            <a:r>
              <a:rPr lang="en-US" sz="2800" dirty="0">
                <a:solidFill>
                  <a:schemeClr val="bg1"/>
                </a:solidFill>
              </a:rPr>
              <a:t>Built the church for us. Matthew 16:18</a:t>
            </a:r>
          </a:p>
        </p:txBody>
      </p:sp>
      <p:sp>
        <p:nvSpPr>
          <p:cNvPr id="9" name="Slide Number Placeholder 8"/>
          <p:cNvSpPr>
            <a:spLocks noGrp="1"/>
          </p:cNvSpPr>
          <p:nvPr>
            <p:ph type="sldNum" sz="quarter" idx="12"/>
          </p:nvPr>
        </p:nvSpPr>
        <p:spPr>
          <a:xfrm>
            <a:off x="8666067" y="6258580"/>
            <a:ext cx="401733" cy="523220"/>
          </a:xfrm>
        </p:spPr>
        <p:txBody>
          <a:bodyPr wrap="square">
            <a:spAutoFit/>
          </a:bodyPr>
          <a:lstStyle/>
          <a:p>
            <a:fld id="{8DCE5FBD-B447-467F-8188-0B7BDC50576B}" type="slidenum">
              <a:rPr lang="en-US" smtClean="0">
                <a:solidFill>
                  <a:srgbClr val="000000"/>
                </a:solidFill>
              </a:rPr>
              <a:pPr/>
              <a:t>8</a:t>
            </a:fld>
            <a:endParaRPr lang="en-US" dirty="0">
              <a:solidFill>
                <a:srgbClr val="000000"/>
              </a:solidFill>
            </a:endParaRPr>
          </a:p>
        </p:txBody>
      </p:sp>
      <p:sp>
        <p:nvSpPr>
          <p:cNvPr id="10" name="Title 1">
            <a:extLst>
              <a:ext uri="{FF2B5EF4-FFF2-40B4-BE49-F238E27FC236}">
                <a16:creationId xmlns:a16="http://schemas.microsoft.com/office/drawing/2014/main" id="{35A2FF14-28F6-6A14-01C8-345E1B85DD68}"/>
              </a:ext>
            </a:extLst>
          </p:cNvPr>
          <p:cNvSpPr txBox="1">
            <a:spLocks/>
          </p:cNvSpPr>
          <p:nvPr/>
        </p:nvSpPr>
        <p:spPr>
          <a:xfrm>
            <a:off x="630302" y="239304"/>
            <a:ext cx="7851648" cy="1015663"/>
          </a:xfrm>
          <a:prstGeom prst="rect">
            <a:avLst/>
          </a:prstGeom>
          <a:effectLst/>
        </p:spPr>
        <p:txBody>
          <a:bodyPr vert="horz" wrap="square" lIns="91440" tIns="45720" rIns="91440" bIns="45720" rtlCol="0" anchor="ctr">
            <a:spAutoFit/>
          </a:bodyPr>
          <a:lstStyle>
            <a:lvl1pPr algn="l" defTabSz="457200" rtl="0" eaLnBrk="1" latinLnBrk="0" hangingPunct="1">
              <a:spcBef>
                <a:spcPct val="0"/>
              </a:spcBef>
              <a:buNone/>
              <a:defRPr sz="32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sz="6000" dirty="0"/>
              <a:t>“</a:t>
            </a:r>
            <a:r>
              <a:rPr lang="en-US" sz="6000" b="1" dirty="0"/>
              <a:t>A Prophet Like Me</a:t>
            </a:r>
            <a:r>
              <a:rPr lang="en-US" sz="6000" dirty="0"/>
              <a:t>”</a:t>
            </a:r>
          </a:p>
        </p:txBody>
      </p:sp>
      <p:sp>
        <p:nvSpPr>
          <p:cNvPr id="13" name="Text Placeholder 4">
            <a:extLst>
              <a:ext uri="{FF2B5EF4-FFF2-40B4-BE49-F238E27FC236}">
                <a16:creationId xmlns:a16="http://schemas.microsoft.com/office/drawing/2014/main" id="{223DFB0F-5EB7-F751-1AF3-58F54BB08AAF}"/>
              </a:ext>
            </a:extLst>
          </p:cNvPr>
          <p:cNvSpPr>
            <a:spLocks noGrp="1"/>
          </p:cNvSpPr>
          <p:nvPr>
            <p:ph type="body" idx="1"/>
          </p:nvPr>
        </p:nvSpPr>
        <p:spPr>
          <a:xfrm>
            <a:off x="152400" y="1590100"/>
            <a:ext cx="4040188" cy="584775"/>
          </a:xfrm>
        </p:spPr>
        <p:txBody>
          <a:bodyPr>
            <a:spAutoFit/>
          </a:bodyPr>
          <a:lstStyle/>
          <a:p>
            <a:pPr algn="ctr"/>
            <a:r>
              <a:rPr lang="en-US" sz="3200" b="1" dirty="0"/>
              <a:t>Moses</a:t>
            </a:r>
          </a:p>
        </p:txBody>
      </p:sp>
    </p:spTree>
    <p:extLst>
      <p:ext uri="{BB962C8B-B14F-4D97-AF65-F5344CB8AC3E}">
        <p14:creationId xmlns:p14="http://schemas.microsoft.com/office/powerpoint/2010/main" val="7937543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12108"/>
            <a:ext cx="8229600" cy="1569660"/>
          </a:xfrm>
        </p:spPr>
        <p:txBody>
          <a:bodyPr>
            <a:spAutoFit/>
          </a:bodyPr>
          <a:lstStyle/>
          <a:p>
            <a:r>
              <a:rPr lang="en-US" sz="4800" b="1" dirty="0"/>
              <a:t>Both Built A House For The Lord</a:t>
            </a:r>
            <a:endParaRPr lang="en-US" sz="4800" dirty="0"/>
          </a:p>
        </p:txBody>
      </p:sp>
      <p:sp>
        <p:nvSpPr>
          <p:cNvPr id="3" name="Content Placeholder 2"/>
          <p:cNvSpPr>
            <a:spLocks noGrp="1"/>
          </p:cNvSpPr>
          <p:nvPr>
            <p:ph idx="1"/>
          </p:nvPr>
        </p:nvSpPr>
        <p:spPr>
          <a:xfrm>
            <a:off x="304800" y="1637184"/>
            <a:ext cx="8686800" cy="3277820"/>
          </a:xfrm>
        </p:spPr>
        <p:txBody>
          <a:bodyPr>
            <a:spAutoFit/>
          </a:bodyPr>
          <a:lstStyle/>
          <a:p>
            <a:r>
              <a:rPr lang="en-US" sz="3600" dirty="0">
                <a:solidFill>
                  <a:schemeClr val="bg1"/>
                </a:solidFill>
              </a:rPr>
              <a:t>Jesus promised to do just this.</a:t>
            </a:r>
            <a:br>
              <a:rPr lang="en-US" sz="3600" dirty="0">
                <a:solidFill>
                  <a:schemeClr val="bg1"/>
                </a:solidFill>
              </a:rPr>
            </a:br>
            <a:r>
              <a:rPr lang="en-US" sz="3600" dirty="0">
                <a:solidFill>
                  <a:schemeClr val="bg1"/>
                </a:solidFill>
              </a:rPr>
              <a:t>Matthew 16:18</a:t>
            </a:r>
          </a:p>
          <a:p>
            <a:r>
              <a:rPr lang="en-US" sz="3600" dirty="0">
                <a:solidFill>
                  <a:schemeClr val="bg1"/>
                </a:solidFill>
              </a:rPr>
              <a:t>What was the price?</a:t>
            </a:r>
          </a:p>
          <a:p>
            <a:pPr lvl="1"/>
            <a:r>
              <a:rPr lang="en-US" sz="3200" dirty="0">
                <a:solidFill>
                  <a:schemeClr val="bg1"/>
                </a:solidFill>
              </a:rPr>
              <a:t>Tabernacle. Exodus 35:4-5; 36:3-7</a:t>
            </a:r>
          </a:p>
          <a:p>
            <a:pPr lvl="1"/>
            <a:r>
              <a:rPr lang="en-US" sz="3200" dirty="0">
                <a:solidFill>
                  <a:schemeClr val="bg1"/>
                </a:solidFill>
              </a:rPr>
              <a:t>Church. Acts 20:28</a:t>
            </a:r>
            <a:endParaRPr lang="en-US" sz="1800" dirty="0">
              <a:solidFill>
                <a:schemeClr val="bg1"/>
              </a:solidFill>
            </a:endParaRPr>
          </a:p>
        </p:txBody>
      </p:sp>
      <p:sp>
        <p:nvSpPr>
          <p:cNvPr id="4" name="Slide Number Placeholder 3"/>
          <p:cNvSpPr>
            <a:spLocks noGrp="1"/>
          </p:cNvSpPr>
          <p:nvPr>
            <p:ph type="sldNum" sz="quarter" idx="12"/>
          </p:nvPr>
        </p:nvSpPr>
        <p:spPr>
          <a:xfrm>
            <a:off x="8666067" y="6258580"/>
            <a:ext cx="401733" cy="523220"/>
          </a:xfrm>
        </p:spPr>
        <p:txBody>
          <a:bodyPr wrap="square">
            <a:spAutoFit/>
          </a:bodyPr>
          <a:lstStyle/>
          <a:p>
            <a:fld id="{8DCE5FBD-B447-467F-8188-0B7BDC50576B}" type="slidenum">
              <a:rPr lang="en-US" smtClean="0">
                <a:solidFill>
                  <a:srgbClr val="000000"/>
                </a:solidFill>
              </a:rPr>
              <a:pPr/>
              <a:t>9</a:t>
            </a:fld>
            <a:endParaRPr lang="en-US" dirty="0">
              <a:solidFill>
                <a:srgbClr val="000000"/>
              </a:solidFill>
            </a:endParaRPr>
          </a:p>
        </p:txBody>
      </p:sp>
    </p:spTree>
    <p:extLst>
      <p:ext uri="{BB962C8B-B14F-4D97-AF65-F5344CB8AC3E}">
        <p14:creationId xmlns:p14="http://schemas.microsoft.com/office/powerpoint/2010/main" val="12235542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after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par>
                          <p:cTn id="11" fill="hold">
                            <p:stCondLst>
                              <p:cond delay="0"/>
                            </p:stCondLst>
                            <p:childTnLst>
                              <p:par>
                                <p:cTn id="12" presetID="1" presetClass="entr" presetSubtype="0" fill="hold" nodeType="after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childTnLst>
                                </p:cTn>
                              </p:par>
                            </p:childTnLst>
                          </p:cTn>
                        </p:par>
                        <p:par>
                          <p:cTn id="14" fill="hold">
                            <p:stCondLst>
                              <p:cond delay="0"/>
                            </p:stCondLst>
                            <p:childTnLst>
                              <p:par>
                                <p:cTn id="15" presetID="1" presetClass="entr" presetSubtype="0" fill="hold" nodeType="after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Slice">
  <a:themeElements>
    <a:clrScheme name="Slice">
      <a:dk1>
        <a:sysClr val="windowText" lastClr="000000"/>
      </a:dk1>
      <a:lt1>
        <a:sysClr val="window" lastClr="FFFFFF"/>
      </a:lt1>
      <a:dk2>
        <a:srgbClr val="146194"/>
      </a:dk2>
      <a:lt2>
        <a:srgbClr val="76DBF4"/>
      </a:lt2>
      <a:accent1>
        <a:srgbClr val="052F61"/>
      </a:accent1>
      <a:accent2>
        <a:srgbClr val="A50E82"/>
      </a:accent2>
      <a:accent3>
        <a:srgbClr val="14967C"/>
      </a:accent3>
      <a:accent4>
        <a:srgbClr val="6A9E1F"/>
      </a:accent4>
      <a:accent5>
        <a:srgbClr val="E87D37"/>
      </a:accent5>
      <a:accent6>
        <a:srgbClr val="C62324"/>
      </a:accent6>
      <a:hlink>
        <a:srgbClr val="0D2E46"/>
      </a:hlink>
      <a:folHlink>
        <a:srgbClr val="356A95"/>
      </a:folHlink>
    </a:clrScheme>
    <a:fontScheme name="Slice">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Slice">
      <a:fillStyleLst>
        <a:solidFill>
          <a:schemeClr val="phClr"/>
        </a:solidFill>
        <a:gradFill rotWithShape="1">
          <a:gsLst>
            <a:gs pos="0">
              <a:schemeClr val="phClr">
                <a:tint val="62000"/>
                <a:hueMod val="94000"/>
                <a:satMod val="140000"/>
                <a:lumMod val="110000"/>
              </a:schemeClr>
            </a:gs>
            <a:gs pos="100000">
              <a:schemeClr val="phClr">
                <a:tint val="84000"/>
                <a:satMod val="160000"/>
              </a:schemeClr>
            </a:gs>
          </a:gsLst>
          <a:lin ang="5400000" scaled="0"/>
        </a:gradFill>
        <a:gradFill rotWithShape="1">
          <a:gsLst>
            <a:gs pos="0">
              <a:schemeClr val="phClr">
                <a:tint val="98000"/>
                <a:hueMod val="94000"/>
                <a:satMod val="130000"/>
                <a:lumMod val="138000"/>
              </a:schemeClr>
            </a:gs>
            <a:gs pos="100000">
              <a:schemeClr val="phClr">
                <a:shade val="94000"/>
                <a:lumMod val="88000"/>
              </a:schemeClr>
            </a:gs>
          </a:gsLst>
          <a:lin ang="5400000" scaled="0"/>
        </a:gradFill>
      </a:fillStyleLst>
      <a:lnStyleLst>
        <a:ln w="9525" cap="rnd" cmpd="sng" algn="ctr">
          <a:solidFill>
            <a:schemeClr val="phClr">
              <a:tint val="76000"/>
              <a:alpha val="60000"/>
              <a:hueMod val="94000"/>
            </a:schemeClr>
          </a:solidFill>
          <a:prstDash val="solid"/>
        </a:ln>
        <a:ln w="12700" cap="rnd" cmpd="sng" algn="ctr">
          <a:solidFill>
            <a:schemeClr val="phClr">
              <a:hueMod val="94000"/>
            </a:schemeClr>
          </a:solidFill>
          <a:prstDash val="solid"/>
        </a:ln>
        <a:ln w="28575" cap="rnd"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a:effectStyle>
      </a:effectStyleLst>
      <a:bgFillStyleLst>
        <a:solidFill>
          <a:schemeClr val="phClr"/>
        </a:solidFill>
        <a:gradFill rotWithShape="1">
          <a:gsLst>
            <a:gs pos="10000">
              <a:schemeClr val="phClr">
                <a:tint val="97000"/>
                <a:hueMod val="92000"/>
                <a:satMod val="169000"/>
                <a:lumMod val="164000"/>
              </a:schemeClr>
            </a:gs>
            <a:gs pos="100000">
              <a:schemeClr val="phClr">
                <a:shade val="96000"/>
                <a:satMod val="120000"/>
                <a:lumMod val="90000"/>
              </a:schemeClr>
            </a:gs>
          </a:gsLst>
          <a:lin ang="6120000" scaled="1"/>
        </a:gradFill>
        <a:gradFill rotWithShape="1">
          <a:gsLst>
            <a:gs pos="0">
              <a:schemeClr val="phClr">
                <a:tint val="97000"/>
                <a:hueMod val="92000"/>
                <a:satMod val="169000"/>
                <a:lumMod val="164000"/>
              </a:schemeClr>
            </a:gs>
            <a:gs pos="100000">
              <a:schemeClr val="phClr">
                <a:shade val="96000"/>
                <a:satMod val="120000"/>
                <a:lumMod val="90000"/>
              </a:schemeClr>
            </a:gs>
          </a:gsLst>
          <a:path path="circle">
            <a:fillToRect b="100000"/>
          </a:path>
        </a:gradFill>
      </a:bgFillStyleLst>
    </a:fmtScheme>
  </a:themeElements>
  <a:objectDefaults/>
  <a:extraClrSchemeLst/>
  <a:extLst>
    <a:ext uri="{05A4C25C-085E-4340-85A3-A5531E510DB2}">
      <thm15:themeFamily xmlns:thm15="http://schemas.microsoft.com/office/thememl/2012/main" name="Slice" id="{0507925B-6AC9-4358-8E18-C330545D08F8}" vid="{13FEC7C6-62A9-40C4-99D2-581AACACAA2F}"/>
    </a:ext>
  </a:extLst>
</a:theme>
</file>

<file path=ppt/theme/theme2.xml><?xml version="1.0" encoding="utf-8"?>
<a:theme xmlns:a="http://schemas.openxmlformats.org/drawingml/2006/main" name="1_Slice">
  <a:themeElements>
    <a:clrScheme name="Slice">
      <a:dk1>
        <a:sysClr val="windowText" lastClr="000000"/>
      </a:dk1>
      <a:lt1>
        <a:sysClr val="window" lastClr="FFFFFF"/>
      </a:lt1>
      <a:dk2>
        <a:srgbClr val="146194"/>
      </a:dk2>
      <a:lt2>
        <a:srgbClr val="76DBF4"/>
      </a:lt2>
      <a:accent1>
        <a:srgbClr val="052F61"/>
      </a:accent1>
      <a:accent2>
        <a:srgbClr val="A50E82"/>
      </a:accent2>
      <a:accent3>
        <a:srgbClr val="14967C"/>
      </a:accent3>
      <a:accent4>
        <a:srgbClr val="6A9E1F"/>
      </a:accent4>
      <a:accent5>
        <a:srgbClr val="E87D37"/>
      </a:accent5>
      <a:accent6>
        <a:srgbClr val="C62324"/>
      </a:accent6>
      <a:hlink>
        <a:srgbClr val="0D2E46"/>
      </a:hlink>
      <a:folHlink>
        <a:srgbClr val="356A95"/>
      </a:folHlink>
    </a:clrScheme>
    <a:fontScheme name="Slice">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Slice">
      <a:fillStyleLst>
        <a:solidFill>
          <a:schemeClr val="phClr"/>
        </a:solidFill>
        <a:gradFill rotWithShape="1">
          <a:gsLst>
            <a:gs pos="0">
              <a:schemeClr val="phClr">
                <a:tint val="62000"/>
                <a:hueMod val="94000"/>
                <a:satMod val="140000"/>
                <a:lumMod val="110000"/>
              </a:schemeClr>
            </a:gs>
            <a:gs pos="100000">
              <a:schemeClr val="phClr">
                <a:tint val="84000"/>
                <a:satMod val="160000"/>
              </a:schemeClr>
            </a:gs>
          </a:gsLst>
          <a:lin ang="5400000" scaled="0"/>
        </a:gradFill>
        <a:gradFill rotWithShape="1">
          <a:gsLst>
            <a:gs pos="0">
              <a:schemeClr val="phClr">
                <a:tint val="98000"/>
                <a:hueMod val="94000"/>
                <a:satMod val="130000"/>
                <a:lumMod val="138000"/>
              </a:schemeClr>
            </a:gs>
            <a:gs pos="100000">
              <a:schemeClr val="phClr">
                <a:shade val="94000"/>
                <a:lumMod val="88000"/>
              </a:schemeClr>
            </a:gs>
          </a:gsLst>
          <a:lin ang="5400000" scaled="0"/>
        </a:gradFill>
      </a:fillStyleLst>
      <a:lnStyleLst>
        <a:ln w="9525" cap="rnd" cmpd="sng" algn="ctr">
          <a:solidFill>
            <a:schemeClr val="phClr">
              <a:tint val="76000"/>
              <a:alpha val="60000"/>
              <a:hueMod val="94000"/>
            </a:schemeClr>
          </a:solidFill>
          <a:prstDash val="solid"/>
        </a:ln>
        <a:ln w="12700" cap="rnd" cmpd="sng" algn="ctr">
          <a:solidFill>
            <a:schemeClr val="phClr">
              <a:hueMod val="94000"/>
            </a:schemeClr>
          </a:solidFill>
          <a:prstDash val="solid"/>
        </a:ln>
        <a:ln w="28575" cap="rnd"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a:effectStyle>
      </a:effectStyleLst>
      <a:bgFillStyleLst>
        <a:solidFill>
          <a:schemeClr val="phClr"/>
        </a:solidFill>
        <a:gradFill rotWithShape="1">
          <a:gsLst>
            <a:gs pos="10000">
              <a:schemeClr val="phClr">
                <a:tint val="97000"/>
                <a:hueMod val="92000"/>
                <a:satMod val="169000"/>
                <a:lumMod val="164000"/>
              </a:schemeClr>
            </a:gs>
            <a:gs pos="100000">
              <a:schemeClr val="phClr">
                <a:shade val="96000"/>
                <a:satMod val="120000"/>
                <a:lumMod val="90000"/>
              </a:schemeClr>
            </a:gs>
          </a:gsLst>
          <a:lin ang="6120000" scaled="1"/>
        </a:gradFill>
        <a:gradFill rotWithShape="1">
          <a:gsLst>
            <a:gs pos="0">
              <a:schemeClr val="phClr">
                <a:tint val="97000"/>
                <a:hueMod val="92000"/>
                <a:satMod val="169000"/>
                <a:lumMod val="164000"/>
              </a:schemeClr>
            </a:gs>
            <a:gs pos="100000">
              <a:schemeClr val="phClr">
                <a:shade val="96000"/>
                <a:satMod val="120000"/>
                <a:lumMod val="90000"/>
              </a:schemeClr>
            </a:gs>
          </a:gsLst>
          <a:path path="circle">
            <a:fillToRect b="100000"/>
          </a:path>
        </a:gradFill>
      </a:bgFillStyleLst>
    </a:fmtScheme>
  </a:themeElements>
  <a:objectDefaults/>
  <a:extraClrSchemeLst/>
  <a:extLst>
    <a:ext uri="{05A4C25C-085E-4340-85A3-A5531E510DB2}">
      <thm15:themeFamily xmlns:thm15="http://schemas.microsoft.com/office/thememl/2012/main" name="Slice" id="{0507925B-6AC9-4358-8E18-C330545D08F8}" vid="{13FEC7C6-62A9-40C4-99D2-581AACACAA2F}"/>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Slice</Template>
  <TotalTime>1254</TotalTime>
  <Words>5118</Words>
  <Application>Microsoft Office PowerPoint</Application>
  <PresentationFormat>On-screen Show (4:3)</PresentationFormat>
  <Paragraphs>201</Paragraphs>
  <Slides>16</Slides>
  <Notes>16</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16</vt:i4>
      </vt:variant>
    </vt:vector>
  </HeadingPairs>
  <TitlesOfParts>
    <vt:vector size="22" baseType="lpstr">
      <vt:lpstr>Arial</vt:lpstr>
      <vt:lpstr>Calibri</vt:lpstr>
      <vt:lpstr>Century Gothic</vt:lpstr>
      <vt:lpstr>Wingdings 3</vt:lpstr>
      <vt:lpstr>Slice</vt:lpstr>
      <vt:lpstr>1_Slice</vt:lpstr>
      <vt:lpstr>“A Prophet Like Me”</vt:lpstr>
      <vt:lpstr>“A Prophet Like Me”</vt:lpstr>
      <vt:lpstr>PowerPoint Presentation</vt:lpstr>
      <vt:lpstr>Both Delivered People Out Of Bondage</vt:lpstr>
      <vt:lpstr>PowerPoint Presentation</vt:lpstr>
      <vt:lpstr>Both Gave A Law</vt:lpstr>
      <vt:lpstr>Both Gave A Law</vt:lpstr>
      <vt:lpstr>PowerPoint Presentation</vt:lpstr>
      <vt:lpstr>Both Built A House For The Lord</vt:lpstr>
      <vt:lpstr>Both Built A House For The Lord</vt:lpstr>
      <vt:lpstr>PowerPoint Presentation</vt:lpstr>
      <vt:lpstr>Both Led God’s People On Their Journey</vt:lpstr>
      <vt:lpstr>Both Led God’s People On Their Journey</vt:lpstr>
      <vt:lpstr>PowerPoint Presentation</vt:lpstr>
      <vt:lpstr>PowerPoint Presentation</vt:lpstr>
      <vt:lpstr>PowerPoint Presentation</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 Prophet Like Me” (3)</dc:title>
  <dc:creator>Micky Galloway</dc:creator>
  <cp:lastModifiedBy>Richard Lidh</cp:lastModifiedBy>
  <cp:revision>20</cp:revision>
  <cp:lastPrinted>2023-12-24T05:35:36Z</cp:lastPrinted>
  <dcterms:created xsi:type="dcterms:W3CDTF">2018-12-09T23:42:18Z</dcterms:created>
  <dcterms:modified xsi:type="dcterms:W3CDTF">2023-12-28T17:40:09Z</dcterms:modified>
</cp:coreProperties>
</file>